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4" r:id="rId3"/>
    <p:sldId id="275" r:id="rId4"/>
    <p:sldId id="276" r:id="rId5"/>
    <p:sldId id="277" r:id="rId6"/>
    <p:sldId id="278" r:id="rId7"/>
    <p:sldId id="279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91" d="100"/>
          <a:sy n="91" d="100"/>
        </p:scale>
        <p:origin x="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377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211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06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757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54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708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05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521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122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550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454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55600-8879-4249-93D0-C19D6E80E8B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E44ADF-B3F7-4EE9-B28F-32BF814BC9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506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772" t="12391" r="11685" b="16112"/>
          <a:stretch/>
        </p:blipFill>
        <p:spPr>
          <a:xfrm>
            <a:off x="310485" y="536028"/>
            <a:ext cx="11807943" cy="6286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500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587" t="7561" r="12636" b="9348"/>
          <a:stretch/>
        </p:blipFill>
        <p:spPr>
          <a:xfrm>
            <a:off x="714704" y="199696"/>
            <a:ext cx="11130455" cy="705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556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500" t="7561" r="13723" b="11039"/>
          <a:stretch/>
        </p:blipFill>
        <p:spPr>
          <a:xfrm>
            <a:off x="168166" y="84083"/>
            <a:ext cx="12023834" cy="7462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765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229" t="7802" r="13588" b="10073"/>
          <a:stretch/>
        </p:blipFill>
        <p:spPr>
          <a:xfrm>
            <a:off x="94592" y="94593"/>
            <a:ext cx="11981793" cy="7461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638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821" t="7802" r="12501" b="9107"/>
          <a:stretch/>
        </p:blipFill>
        <p:spPr>
          <a:xfrm>
            <a:off x="199696" y="199695"/>
            <a:ext cx="11729545" cy="7244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232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278" t="8285" r="11278" b="9348"/>
          <a:stretch/>
        </p:blipFill>
        <p:spPr>
          <a:xfrm>
            <a:off x="241737" y="199697"/>
            <a:ext cx="11803118" cy="7061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72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451" t="8285" r="13044" b="11039"/>
          <a:stretch/>
        </p:blipFill>
        <p:spPr>
          <a:xfrm>
            <a:off x="252248" y="0"/>
            <a:ext cx="11624442" cy="7176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606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636" t="8285" r="12093" b="10314"/>
          <a:stretch/>
        </p:blipFill>
        <p:spPr>
          <a:xfrm>
            <a:off x="241736" y="84081"/>
            <a:ext cx="11950263" cy="7269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797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094" t="6353" r="12228" b="9349"/>
          <a:stretch/>
        </p:blipFill>
        <p:spPr>
          <a:xfrm>
            <a:off x="451945" y="-63335"/>
            <a:ext cx="11046372" cy="6921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827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229" t="7561" r="11549" b="8624"/>
          <a:stretch/>
        </p:blipFill>
        <p:spPr>
          <a:xfrm>
            <a:off x="683170" y="233428"/>
            <a:ext cx="10710043" cy="662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528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005" t="6353" r="11686" b="8623"/>
          <a:stretch/>
        </p:blipFill>
        <p:spPr>
          <a:xfrm>
            <a:off x="357350" y="0"/>
            <a:ext cx="11277602" cy="6976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467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685" t="7077" r="11821" b="8866"/>
          <a:stretch/>
        </p:blipFill>
        <p:spPr>
          <a:xfrm>
            <a:off x="641131" y="0"/>
            <a:ext cx="10846675" cy="6704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110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550" t="7802" r="11957" b="8865"/>
          <a:stretch/>
        </p:blipFill>
        <p:spPr>
          <a:xfrm>
            <a:off x="536026" y="147145"/>
            <a:ext cx="10825655" cy="663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285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821" t="7077" r="11550" b="9107"/>
          <a:stretch/>
        </p:blipFill>
        <p:spPr>
          <a:xfrm>
            <a:off x="136633" y="105102"/>
            <a:ext cx="10836167" cy="6666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1258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Danique Lubbers</dc:creator>
  <cp:lastModifiedBy>Elizabeth McCafferty</cp:lastModifiedBy>
  <cp:revision>5</cp:revision>
  <dcterms:created xsi:type="dcterms:W3CDTF">2020-07-01T08:11:52Z</dcterms:created>
  <dcterms:modified xsi:type="dcterms:W3CDTF">2020-10-22T10:47:17Z</dcterms:modified>
</cp:coreProperties>
</file>