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7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1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0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5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4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0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0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21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2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5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45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0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0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65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3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3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0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9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27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2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67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1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8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25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2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118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75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36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877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932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2920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753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196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90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58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452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368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89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006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246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Danique Lubbers</dc:creator>
  <cp:lastModifiedBy>Elizabeth McCafferty</cp:lastModifiedBy>
  <cp:revision>6</cp:revision>
  <dcterms:created xsi:type="dcterms:W3CDTF">2020-07-01T08:11:52Z</dcterms:created>
  <dcterms:modified xsi:type="dcterms:W3CDTF">2020-10-22T10:48:53Z</dcterms:modified>
</cp:coreProperties>
</file>