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60" r:id="rId4"/>
  </p:sldMasterIdLst>
  <p:notesMasterIdLst>
    <p:notesMasterId r:id="rId6"/>
  </p:notesMasterIdLst>
  <p:handoutMasterIdLst>
    <p:handoutMasterId r:id="rId7"/>
  </p:handoutMasterIdLst>
  <p:sldIdLst>
    <p:sldId id="256" r:id="rId5"/>
  </p:sldIdLst>
  <p:sldSz cx="6858000" cy="9906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Welcome" id="{E75E278A-FF0E-49A4-B170-79828D63BBAD}">
          <p14:sldIdLst>
            <p14:sldId id="256"/>
          </p14:sldIdLst>
        </p14:section>
        <p14:section name="Design, Morph, Annotate, Work Together, Tell Me" id="{B9B51309-D148-4332-87C2-07BE32FBCA3B}">
          <p14:sldIdLst/>
        </p14:section>
        <p14:section name="Learn More" id="{2CC34DB2-6590-42C0-AD4B-A04C6060184E}">
          <p14:sldIdLst/>
        </p14:section>
      </p14:sectionLst>
    </p:ext>
    <p:ext uri="{EFAFB233-063F-42B5-8137-9DF3F51BA10A}">
      <p15:sldGuideLst xmlns:p15="http://schemas.microsoft.com/office/powerpoint/2012/main">
        <p15:guide id="1" orient="horz" pos="3120" userDrawn="1">
          <p15:clr>
            <a:srgbClr val="A4A3A4"/>
          </p15:clr>
        </p15:guide>
        <p15:guide id="2" pos="2160"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Author"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162D0"/>
    <a:srgbClr val="FFCCFF"/>
    <a:srgbClr val="D24726"/>
    <a:srgbClr val="404040"/>
    <a:srgbClr val="FF9B45"/>
    <a:srgbClr val="DD462F"/>
    <a:srgbClr val="F8CFB6"/>
    <a:srgbClr val="F8CAB6"/>
    <a:srgbClr val="923922"/>
    <a:srgbClr val="F5F5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241" autoAdjust="0"/>
  </p:normalViewPr>
  <p:slideViewPr>
    <p:cSldViewPr snapToGrid="0">
      <p:cViewPr varScale="1">
        <p:scale>
          <a:sx n="79" d="100"/>
          <a:sy n="79" d="100"/>
        </p:scale>
        <p:origin x="3144" y="90"/>
      </p:cViewPr>
      <p:guideLst>
        <p:guide orient="horz" pos="3120"/>
        <p:guide pos="2160"/>
      </p:guideLst>
    </p:cSldViewPr>
  </p:slideViewPr>
  <p:outlineViewPr>
    <p:cViewPr>
      <p:scale>
        <a:sx n="33" d="100"/>
        <a:sy n="33" d="100"/>
      </p:scale>
      <p:origin x="0" y="0"/>
    </p:cViewPr>
  </p:outlineViewPr>
  <p:notesTextViewPr>
    <p:cViewPr>
      <p:scale>
        <a:sx n="1" d="1"/>
        <a:sy n="1" d="1"/>
      </p:scale>
      <p:origin x="0" y="0"/>
    </p:cViewPr>
  </p:notesTextViewPr>
  <p:notesViewPr>
    <p:cSldViewPr snapToGrid="0">
      <p:cViewPr varScale="1">
        <p:scale>
          <a:sx n="84" d="100"/>
          <a:sy n="84" d="100"/>
        </p:scale>
        <p:origin x="3828"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3" Type="http://schemas.openxmlformats.org/officeDocument/2006/relationships/customXml" Target="../customXml/item3.xml"/><Relationship Id="rId7" Type="http://schemas.openxmlformats.org/officeDocument/2006/relationships/handoutMaster" Target="handoutMasters/handout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0680FBE-A8DF-4758-9AC4-3A9E1039168F}" type="datetimeFigureOut">
              <a:rPr lang="en-US" smtClean="0"/>
              <a:t>6/2/2026</a:t>
            </a:fld>
            <a:endParaRPr lang="en-US"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C679768-A2FC-4D08-91F6-8DCE6C566B36}" type="slidenum">
              <a:rPr lang="en-US" smtClean="0"/>
              <a:t>‹#›</a:t>
            </a:fld>
            <a:endParaRPr lang="en-US" dirty="0"/>
          </a:p>
        </p:txBody>
      </p:sp>
    </p:spTree>
    <p:extLst>
      <p:ext uri="{BB962C8B-B14F-4D97-AF65-F5344CB8AC3E}">
        <p14:creationId xmlns:p14="http://schemas.microsoft.com/office/powerpoint/2010/main" val="183025516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C13577B-6902-467D-A26C-08A0DD5E4E03}" type="datetimeFigureOut">
              <a:rPr lang="en-US" smtClean="0"/>
              <a:t>6/2/2026</a:t>
            </a:fld>
            <a:endParaRPr lang="en-US" dirty="0"/>
          </a:p>
        </p:txBody>
      </p:sp>
      <p:sp>
        <p:nvSpPr>
          <p:cNvPr id="4" name="Slide Image Placeholder 3"/>
          <p:cNvSpPr>
            <a:spLocks noGrp="1" noRot="1" noChangeAspect="1"/>
          </p:cNvSpPr>
          <p:nvPr>
            <p:ph type="sldImg" idx="2"/>
          </p:nvPr>
        </p:nvSpPr>
        <p:spPr>
          <a:xfrm>
            <a:off x="2362200" y="1143000"/>
            <a:ext cx="21336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F61EA0F-A667-4B49-8422-0062BC55E249}" type="slidenum">
              <a:rPr lang="en-US" smtClean="0"/>
              <a:t>‹#›</a:t>
            </a:fld>
            <a:endParaRPr lang="en-US" dirty="0"/>
          </a:p>
        </p:txBody>
      </p:sp>
    </p:spTree>
    <p:extLst>
      <p:ext uri="{BB962C8B-B14F-4D97-AF65-F5344CB8AC3E}">
        <p14:creationId xmlns:p14="http://schemas.microsoft.com/office/powerpoint/2010/main" val="33819102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362200" y="1143000"/>
            <a:ext cx="21336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F61EA0F-A667-4B49-8422-0062BC55E249}" type="slidenum">
              <a:rPr lang="en-US" smtClean="0"/>
              <a:t>1</a:t>
            </a:fld>
            <a:endParaRPr lang="en-US" dirty="0"/>
          </a:p>
        </p:txBody>
      </p:sp>
    </p:spTree>
    <p:extLst>
      <p:ext uri="{BB962C8B-B14F-4D97-AF65-F5344CB8AC3E}">
        <p14:creationId xmlns:p14="http://schemas.microsoft.com/office/powerpoint/2010/main" val="10117698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Rectangle 6"/>
          <p:cNvSpPr/>
          <p:nvPr userDrawn="1"/>
        </p:nvSpPr>
        <p:spPr bwMode="blackWhite">
          <a:xfrm>
            <a:off x="143410" y="379578"/>
            <a:ext cx="6571182" cy="9146848"/>
          </a:xfrm>
          <a:prstGeom prst="rect">
            <a:avLst/>
          </a:prstGeom>
          <a:solidFill>
            <a:srgbClr val="D247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2" name="Title 1"/>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17185494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9" name="Rectangle 8"/>
          <p:cNvSpPr/>
          <p:nvPr userDrawn="1"/>
        </p:nvSpPr>
        <p:spPr>
          <a:xfrm>
            <a:off x="144019" y="383033"/>
            <a:ext cx="6571715" cy="9146848"/>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nchorCtr="0"/>
          <a:lstStyle/>
          <a:p>
            <a:pPr algn="ctr"/>
            <a:endParaRPr lang="en-US" sz="1013" dirty="0"/>
          </a:p>
        </p:txBody>
      </p:sp>
      <p:cxnSp>
        <p:nvCxnSpPr>
          <p:cNvPr id="12" name="Straight Connector 11"/>
          <p:cNvCxnSpPr/>
          <p:nvPr userDrawn="1"/>
        </p:nvCxnSpPr>
        <p:spPr>
          <a:xfrm>
            <a:off x="339994" y="1728122"/>
            <a:ext cx="6178012" cy="0"/>
          </a:xfrm>
          <a:prstGeom prst="line">
            <a:avLst/>
          </a:prstGeom>
          <a:ln w="25400">
            <a:solidFill>
              <a:srgbClr val="D24726"/>
            </a:solidFill>
          </a:ln>
        </p:spPr>
        <p:style>
          <a:lnRef idx="1">
            <a:schemeClr val="accent1"/>
          </a:lnRef>
          <a:fillRef idx="0">
            <a:schemeClr val="accent1"/>
          </a:fillRef>
          <a:effectRef idx="0">
            <a:schemeClr val="accent1"/>
          </a:effectRef>
          <a:fontRef idx="minor">
            <a:schemeClr val="tx1"/>
          </a:fontRef>
        </p:style>
      </p:cxnSp>
      <p:sp>
        <p:nvSpPr>
          <p:cNvPr id="4" name="Title 3"/>
          <p:cNvSpPr>
            <a:spLocks noGrp="1"/>
          </p:cNvSpPr>
          <p:nvPr>
            <p:ph type="title"/>
          </p:nvPr>
        </p:nvSpPr>
        <p:spPr>
          <a:xfrm>
            <a:off x="293180" y="647192"/>
            <a:ext cx="3868379" cy="924560"/>
          </a:xfrm>
        </p:spPr>
        <p:txBody>
          <a:bodyPr anchor="b" anchorCtr="0">
            <a:normAutofit/>
          </a:bodyPr>
          <a:lstStyle>
            <a:lvl1pPr>
              <a:defRPr sz="1575">
                <a:solidFill>
                  <a:schemeClr val="bg2">
                    <a:lumMod val="25000"/>
                  </a:schemeClr>
                </a:solidFill>
              </a:defRPr>
            </a:lvl1pPr>
          </a:lstStyle>
          <a:p>
            <a:r>
              <a:rPr lang="en-US"/>
              <a:t>Click to edit Master title style</a:t>
            </a:r>
            <a:endParaRPr lang="en-US" dirty="0"/>
          </a:p>
        </p:txBody>
      </p:sp>
      <p:sp>
        <p:nvSpPr>
          <p:cNvPr id="3" name="Content Placeholder 2"/>
          <p:cNvSpPr>
            <a:spLocks noGrp="1"/>
          </p:cNvSpPr>
          <p:nvPr>
            <p:ph sz="quarter" idx="10"/>
          </p:nvPr>
        </p:nvSpPr>
        <p:spPr>
          <a:xfrm>
            <a:off x="303467" y="2073656"/>
            <a:ext cx="2484311" cy="5745480"/>
          </a:xfrm>
        </p:spPr>
        <p:txBody>
          <a:bodyPr vert="horz" lIns="91440" tIns="45720" rIns="91440" bIns="45720" rtlCol="0">
            <a:normAutofit/>
          </a:bodyPr>
          <a:lstStyle>
            <a:lvl1pPr>
              <a:defRPr lang="en-US" sz="675" smtClean="0">
                <a:solidFill>
                  <a:schemeClr val="tx1">
                    <a:lumMod val="75000"/>
                    <a:lumOff val="25000"/>
                  </a:schemeClr>
                </a:solidFill>
              </a:defRPr>
            </a:lvl1pPr>
            <a:lvl2pPr>
              <a:defRPr lang="en-US" sz="675" smtClean="0">
                <a:solidFill>
                  <a:schemeClr val="tx1">
                    <a:lumMod val="75000"/>
                    <a:lumOff val="25000"/>
                  </a:schemeClr>
                </a:solidFill>
              </a:defRPr>
            </a:lvl2pPr>
            <a:lvl3pPr>
              <a:defRPr lang="en-US" sz="675" smtClean="0">
                <a:solidFill>
                  <a:schemeClr val="tx1">
                    <a:lumMod val="75000"/>
                    <a:lumOff val="25000"/>
                  </a:schemeClr>
                </a:solidFill>
              </a:defRPr>
            </a:lvl3pPr>
            <a:lvl4pPr>
              <a:defRPr lang="en-US" sz="675" smtClean="0">
                <a:solidFill>
                  <a:schemeClr val="tx1">
                    <a:lumMod val="75000"/>
                    <a:lumOff val="25000"/>
                  </a:schemeClr>
                </a:solidFill>
              </a:defRPr>
            </a:lvl4pPr>
            <a:lvl5pPr>
              <a:defRPr lang="en-US" sz="675">
                <a:solidFill>
                  <a:schemeClr val="tx1">
                    <a:lumMod val="75000"/>
                    <a:lumOff val="25000"/>
                  </a:schemeClr>
                </a:solidFill>
              </a:defRPr>
            </a:lvl5pPr>
          </a:lstStyle>
          <a:p>
            <a:pPr marL="0" lvl="0" indent="0">
              <a:lnSpc>
                <a:spcPct val="150000"/>
              </a:lnSpc>
              <a:spcBef>
                <a:spcPts val="563"/>
              </a:spcBef>
              <a:spcAft>
                <a:spcPts val="675"/>
              </a:spcAft>
              <a:buNone/>
            </a:pPr>
            <a:r>
              <a:rPr lang="en-US"/>
              <a:t>Edit Master text styles</a:t>
            </a:r>
          </a:p>
          <a:p>
            <a:pPr marL="0" lvl="1" indent="0">
              <a:lnSpc>
                <a:spcPct val="150000"/>
              </a:lnSpc>
              <a:spcBef>
                <a:spcPts val="563"/>
              </a:spcBef>
              <a:spcAft>
                <a:spcPts val="675"/>
              </a:spcAft>
              <a:buNone/>
            </a:pPr>
            <a:r>
              <a:rPr lang="en-US"/>
              <a:t>Second level</a:t>
            </a:r>
          </a:p>
          <a:p>
            <a:pPr marL="0" lvl="2" indent="0">
              <a:lnSpc>
                <a:spcPct val="150000"/>
              </a:lnSpc>
              <a:spcBef>
                <a:spcPts val="563"/>
              </a:spcBef>
              <a:spcAft>
                <a:spcPts val="675"/>
              </a:spcAft>
              <a:buNone/>
            </a:pPr>
            <a:r>
              <a:rPr lang="en-US"/>
              <a:t>Third level</a:t>
            </a:r>
          </a:p>
          <a:p>
            <a:pPr marL="0" lvl="3" indent="0">
              <a:lnSpc>
                <a:spcPct val="150000"/>
              </a:lnSpc>
              <a:spcBef>
                <a:spcPts val="563"/>
              </a:spcBef>
              <a:spcAft>
                <a:spcPts val="675"/>
              </a:spcAft>
              <a:buNone/>
            </a:pPr>
            <a:r>
              <a:rPr lang="en-US"/>
              <a:t>Fourth level</a:t>
            </a:r>
          </a:p>
          <a:p>
            <a:pPr marL="0" lvl="4" indent="0">
              <a:lnSpc>
                <a:spcPct val="150000"/>
              </a:lnSpc>
              <a:spcBef>
                <a:spcPts val="563"/>
              </a:spcBef>
              <a:spcAft>
                <a:spcPts val="675"/>
              </a:spcAft>
              <a:buNone/>
            </a:pPr>
            <a:r>
              <a:rPr lang="en-US"/>
              <a:t>Fifth level</a:t>
            </a:r>
            <a:endParaRPr lang="en-US" dirty="0"/>
          </a:p>
        </p:txBody>
      </p:sp>
      <p:sp>
        <p:nvSpPr>
          <p:cNvPr id="6" name="Date Placeholder 3"/>
          <p:cNvSpPr>
            <a:spLocks noGrp="1"/>
          </p:cNvSpPr>
          <p:nvPr>
            <p:ph type="dt" sz="half" idx="2"/>
          </p:nvPr>
        </p:nvSpPr>
        <p:spPr>
          <a:xfrm>
            <a:off x="303466" y="8961265"/>
            <a:ext cx="1843088" cy="527403"/>
          </a:xfrm>
          <a:prstGeom prst="rect">
            <a:avLst/>
          </a:prstGeom>
        </p:spPr>
        <p:txBody>
          <a:bodyPr vert="horz" lIns="91440" tIns="45720" rIns="91440" bIns="45720" rtlCol="0" anchor="ctr"/>
          <a:lstStyle>
            <a:lvl1pPr algn="l">
              <a:defRPr sz="675" baseline="0">
                <a:solidFill>
                  <a:schemeClr val="tx1">
                    <a:lumMod val="65000"/>
                    <a:lumOff val="35000"/>
                  </a:schemeClr>
                </a:solidFill>
              </a:defRPr>
            </a:lvl1pPr>
          </a:lstStyle>
          <a:p>
            <a:fld id="{8BEEBAAA-29B5-4AF5-BC5F-7E580C29002D}" type="datetimeFigureOut">
              <a:rPr lang="en-US" smtClean="0"/>
              <a:pPr/>
              <a:t>6/2/2026</a:t>
            </a:fld>
            <a:endParaRPr lang="en-US" dirty="0"/>
          </a:p>
        </p:txBody>
      </p:sp>
      <p:sp>
        <p:nvSpPr>
          <p:cNvPr id="7" name="Footer Placeholder 4"/>
          <p:cNvSpPr>
            <a:spLocks noGrp="1"/>
          </p:cNvSpPr>
          <p:nvPr>
            <p:ph type="ftr" sz="quarter" idx="3"/>
          </p:nvPr>
        </p:nvSpPr>
        <p:spPr>
          <a:xfrm>
            <a:off x="2614614" y="8961265"/>
            <a:ext cx="1628775" cy="527403"/>
          </a:xfrm>
          <a:prstGeom prst="rect">
            <a:avLst/>
          </a:prstGeom>
        </p:spPr>
        <p:txBody>
          <a:bodyPr vert="horz" lIns="91440" tIns="45720" rIns="91440" bIns="45720" rtlCol="0" anchor="ctr"/>
          <a:lstStyle>
            <a:lvl1pPr algn="ctr">
              <a:defRPr sz="675" baseline="0">
                <a:solidFill>
                  <a:schemeClr val="tx1">
                    <a:lumMod val="65000"/>
                    <a:lumOff val="35000"/>
                  </a:schemeClr>
                </a:solidFill>
              </a:defRPr>
            </a:lvl1pPr>
          </a:lstStyle>
          <a:p>
            <a:endParaRPr lang="en-US" dirty="0"/>
          </a:p>
        </p:txBody>
      </p:sp>
      <p:sp>
        <p:nvSpPr>
          <p:cNvPr id="8" name="Slide Number Placeholder 5"/>
          <p:cNvSpPr>
            <a:spLocks noGrp="1"/>
          </p:cNvSpPr>
          <p:nvPr>
            <p:ph type="sldNum" sz="quarter" idx="4"/>
          </p:nvPr>
        </p:nvSpPr>
        <p:spPr>
          <a:xfrm>
            <a:off x="4709208" y="8961265"/>
            <a:ext cx="1843088" cy="527403"/>
          </a:xfrm>
          <a:prstGeom prst="rect">
            <a:avLst/>
          </a:prstGeom>
        </p:spPr>
        <p:txBody>
          <a:bodyPr vert="horz" lIns="91440" tIns="45720" rIns="91440" bIns="45720" rtlCol="0" anchor="ctr"/>
          <a:lstStyle>
            <a:lvl1pPr algn="r">
              <a:defRPr sz="675" baseline="0">
                <a:solidFill>
                  <a:schemeClr val="tx1">
                    <a:lumMod val="65000"/>
                    <a:lumOff val="35000"/>
                  </a:schemeClr>
                </a:solidFill>
              </a:defRPr>
            </a:lvl1pPr>
          </a:lstStyle>
          <a:p>
            <a:fld id="{9860EDB8-5305-433F-BE41-D7A86D811DB3}" type="slidenum">
              <a:rPr lang="en-US" smtClean="0"/>
              <a:pPr/>
              <a:t>‹#›</a:t>
            </a:fld>
            <a:endParaRPr lang="en-US" dirty="0"/>
          </a:p>
        </p:txBody>
      </p:sp>
    </p:spTree>
    <p:extLst>
      <p:ext uri="{BB962C8B-B14F-4D97-AF65-F5344CB8AC3E}">
        <p14:creationId xmlns:p14="http://schemas.microsoft.com/office/powerpoint/2010/main" val="21858365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9" name="Rectangle 8"/>
          <p:cNvSpPr/>
          <p:nvPr userDrawn="1"/>
        </p:nvSpPr>
        <p:spPr>
          <a:xfrm>
            <a:off x="143411" y="379578"/>
            <a:ext cx="6571715" cy="9146848"/>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10" name="Rectangle 9"/>
          <p:cNvSpPr/>
          <p:nvPr userDrawn="1"/>
        </p:nvSpPr>
        <p:spPr bwMode="blackWhite">
          <a:xfrm>
            <a:off x="143410" y="379578"/>
            <a:ext cx="6571182" cy="2993818"/>
          </a:xfrm>
          <a:prstGeom prst="rect">
            <a:avLst/>
          </a:prstGeom>
          <a:solidFill>
            <a:srgbClr val="D247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2" name="Title 1"/>
          <p:cNvSpPr>
            <a:spLocks noGrp="1"/>
          </p:cNvSpPr>
          <p:nvPr>
            <p:ph type="title"/>
          </p:nvPr>
        </p:nvSpPr>
        <p:spPr>
          <a:xfrm>
            <a:off x="293180" y="2218944"/>
            <a:ext cx="3867912" cy="924560"/>
          </a:xfrm>
        </p:spPr>
        <p:txBody>
          <a:bodyPr>
            <a:normAutofit/>
          </a:bodyPr>
          <a:lstStyle>
            <a:lvl1pPr>
              <a:defRPr sz="2025">
                <a:solidFill>
                  <a:schemeClr val="bg1"/>
                </a:solidFill>
              </a:defRPr>
            </a:lvl1pPr>
          </a:lstStyle>
          <a:p>
            <a:r>
              <a:rPr lang="en-US"/>
              <a:t>Click to edit Master title style</a:t>
            </a:r>
            <a:endParaRPr lang="en-US" dirty="0"/>
          </a:p>
        </p:txBody>
      </p:sp>
      <p:sp>
        <p:nvSpPr>
          <p:cNvPr id="7" name="Content Placeholder 6"/>
          <p:cNvSpPr>
            <a:spLocks noGrp="1"/>
          </p:cNvSpPr>
          <p:nvPr>
            <p:ph sz="quarter" idx="13"/>
          </p:nvPr>
        </p:nvSpPr>
        <p:spPr>
          <a:xfrm>
            <a:off x="303466" y="3698240"/>
            <a:ext cx="5313236" cy="5745480"/>
          </a:xfrm>
        </p:spPr>
        <p:txBody>
          <a:bodyPr vert="horz" lIns="91440" tIns="45720" rIns="91440" bIns="45720" rtlCol="0">
            <a:normAutofit/>
          </a:bodyPr>
          <a:lstStyle>
            <a:lvl1pPr>
              <a:defRPr lang="en-US" sz="1350" smtClean="0">
                <a:solidFill>
                  <a:schemeClr val="tx1">
                    <a:lumMod val="75000"/>
                    <a:lumOff val="25000"/>
                  </a:schemeClr>
                </a:solidFill>
                <a:latin typeface="+mj-lt"/>
              </a:defRPr>
            </a:lvl1pPr>
            <a:lvl2pPr>
              <a:defRPr lang="en-US" sz="675" dirty="0" smtClean="0">
                <a:solidFill>
                  <a:schemeClr val="tx1">
                    <a:lumMod val="75000"/>
                    <a:lumOff val="25000"/>
                  </a:schemeClr>
                </a:solidFill>
              </a:defRPr>
            </a:lvl2pPr>
            <a:lvl3pPr>
              <a:defRPr lang="en-US" sz="675" dirty="0" smtClean="0">
                <a:solidFill>
                  <a:schemeClr val="tx1">
                    <a:lumMod val="75000"/>
                    <a:lumOff val="25000"/>
                  </a:schemeClr>
                </a:solidFill>
              </a:defRPr>
            </a:lvl3pPr>
            <a:lvl4pPr>
              <a:defRPr lang="en-US" sz="675" dirty="0" smtClean="0">
                <a:solidFill>
                  <a:schemeClr val="tx1">
                    <a:lumMod val="75000"/>
                    <a:lumOff val="25000"/>
                  </a:schemeClr>
                </a:solidFill>
              </a:defRPr>
            </a:lvl4pPr>
            <a:lvl5pPr>
              <a:defRPr lang="en-US" sz="675" dirty="0">
                <a:solidFill>
                  <a:schemeClr val="tx1">
                    <a:lumMod val="75000"/>
                    <a:lumOff val="25000"/>
                  </a:schemeClr>
                </a:solidFill>
              </a:defRPr>
            </a:lvl5pPr>
          </a:lstStyle>
          <a:p>
            <a:pPr marL="0" lvl="0" indent="0">
              <a:lnSpc>
                <a:spcPct val="150000"/>
              </a:lnSpc>
              <a:spcBef>
                <a:spcPts val="563"/>
              </a:spcBef>
              <a:spcAft>
                <a:spcPts val="675"/>
              </a:spcAft>
              <a:buNone/>
            </a:pPr>
            <a:r>
              <a:rPr lang="en-US"/>
              <a:t>Edit Master text styles</a:t>
            </a:r>
          </a:p>
          <a:p>
            <a:pPr marL="0" lvl="1" indent="0">
              <a:lnSpc>
                <a:spcPct val="150000"/>
              </a:lnSpc>
              <a:spcBef>
                <a:spcPts val="563"/>
              </a:spcBef>
              <a:spcAft>
                <a:spcPts val="675"/>
              </a:spcAft>
              <a:buNone/>
            </a:pPr>
            <a:r>
              <a:rPr lang="en-US"/>
              <a:t>Second level</a:t>
            </a:r>
          </a:p>
          <a:p>
            <a:pPr marL="0" lvl="2" indent="0">
              <a:lnSpc>
                <a:spcPct val="150000"/>
              </a:lnSpc>
              <a:spcBef>
                <a:spcPts val="563"/>
              </a:spcBef>
              <a:spcAft>
                <a:spcPts val="675"/>
              </a:spcAft>
              <a:buNone/>
            </a:pPr>
            <a:r>
              <a:rPr lang="en-US"/>
              <a:t>Third level</a:t>
            </a:r>
          </a:p>
          <a:p>
            <a:pPr marL="0" lvl="3" indent="0">
              <a:lnSpc>
                <a:spcPct val="150000"/>
              </a:lnSpc>
              <a:spcBef>
                <a:spcPts val="563"/>
              </a:spcBef>
              <a:spcAft>
                <a:spcPts val="675"/>
              </a:spcAft>
              <a:buNone/>
            </a:pPr>
            <a:r>
              <a:rPr lang="en-US"/>
              <a:t>Fourth level</a:t>
            </a:r>
          </a:p>
          <a:p>
            <a:pPr marL="0" lvl="4" indent="0">
              <a:lnSpc>
                <a:spcPct val="150000"/>
              </a:lnSpc>
              <a:spcBef>
                <a:spcPts val="563"/>
              </a:spcBef>
              <a:spcAft>
                <a:spcPts val="675"/>
              </a:spcAft>
              <a:buNone/>
            </a:pPr>
            <a:r>
              <a:rPr lang="en-US"/>
              <a:t>Fifth level</a:t>
            </a:r>
            <a:endParaRPr lang="en-US" dirty="0"/>
          </a:p>
        </p:txBody>
      </p:sp>
    </p:spTree>
    <p:extLst>
      <p:ext uri="{BB962C8B-B14F-4D97-AF65-F5344CB8AC3E}">
        <p14:creationId xmlns:p14="http://schemas.microsoft.com/office/powerpoint/2010/main" val="133565553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144019" y="383033"/>
            <a:ext cx="6571715" cy="9146848"/>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nchorCtr="0"/>
          <a:lstStyle/>
          <a:p>
            <a:pPr algn="ctr"/>
            <a:endParaRPr lang="en-US" sz="1013" dirty="0"/>
          </a:p>
        </p:txBody>
      </p:sp>
      <p:sp>
        <p:nvSpPr>
          <p:cNvPr id="2" name="Title Placeholder 1"/>
          <p:cNvSpPr>
            <a:spLocks noGrp="1"/>
          </p:cNvSpPr>
          <p:nvPr>
            <p:ph type="title"/>
          </p:nvPr>
        </p:nvSpPr>
        <p:spPr>
          <a:xfrm>
            <a:off x="293180" y="647192"/>
            <a:ext cx="3867912" cy="924560"/>
          </a:xfrm>
          <a:prstGeom prst="rect">
            <a:avLst/>
          </a:prstGeom>
        </p:spPr>
        <p:txBody>
          <a:bodyPr vert="horz" lIns="91440" tIns="45720" rIns="91440" bIns="45720" rtlCol="0" anchor="b" anchorCtr="0">
            <a:normAutofit/>
          </a:bodyPr>
          <a:lstStyle/>
          <a:p>
            <a:r>
              <a:rPr lang="en-US"/>
              <a:t>Click to edit Master title style</a:t>
            </a:r>
            <a:endParaRPr lang="en-US" dirty="0"/>
          </a:p>
        </p:txBody>
      </p:sp>
      <p:sp>
        <p:nvSpPr>
          <p:cNvPr id="3" name="Text Placeholder 2"/>
          <p:cNvSpPr>
            <a:spLocks noGrp="1"/>
          </p:cNvSpPr>
          <p:nvPr>
            <p:ph type="body" idx="1"/>
          </p:nvPr>
        </p:nvSpPr>
        <p:spPr>
          <a:xfrm>
            <a:off x="303467" y="2073656"/>
            <a:ext cx="2484311" cy="574548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03466" y="8961265"/>
            <a:ext cx="1843088" cy="527403"/>
          </a:xfrm>
          <a:prstGeom prst="rect">
            <a:avLst/>
          </a:prstGeom>
        </p:spPr>
        <p:txBody>
          <a:bodyPr vert="horz" lIns="91440" tIns="45720" rIns="91440" bIns="45720" rtlCol="0" anchor="ctr"/>
          <a:lstStyle>
            <a:lvl1pPr algn="l">
              <a:defRPr sz="675" baseline="0">
                <a:solidFill>
                  <a:schemeClr val="tx1">
                    <a:lumMod val="65000"/>
                    <a:lumOff val="35000"/>
                  </a:schemeClr>
                </a:solidFill>
              </a:defRPr>
            </a:lvl1pPr>
          </a:lstStyle>
          <a:p>
            <a:fld id="{8BEEBAAA-29B5-4AF5-BC5F-7E580C29002D}" type="datetimeFigureOut">
              <a:rPr lang="en-US" smtClean="0"/>
              <a:pPr/>
              <a:t>6/2/2026</a:t>
            </a:fld>
            <a:endParaRPr lang="en-US" dirty="0"/>
          </a:p>
        </p:txBody>
      </p:sp>
      <p:sp>
        <p:nvSpPr>
          <p:cNvPr id="5" name="Footer Placeholder 4"/>
          <p:cNvSpPr>
            <a:spLocks noGrp="1"/>
          </p:cNvSpPr>
          <p:nvPr>
            <p:ph type="ftr" sz="quarter" idx="3"/>
          </p:nvPr>
        </p:nvSpPr>
        <p:spPr>
          <a:xfrm>
            <a:off x="2614614" y="8961265"/>
            <a:ext cx="1628775" cy="527403"/>
          </a:xfrm>
          <a:prstGeom prst="rect">
            <a:avLst/>
          </a:prstGeom>
        </p:spPr>
        <p:txBody>
          <a:bodyPr vert="horz" lIns="91440" tIns="45720" rIns="91440" bIns="45720" rtlCol="0" anchor="ctr"/>
          <a:lstStyle>
            <a:lvl1pPr algn="ctr">
              <a:defRPr sz="675" baseline="0">
                <a:solidFill>
                  <a:schemeClr val="tx1">
                    <a:lumMod val="65000"/>
                    <a:lumOff val="35000"/>
                  </a:schemeClr>
                </a:solidFill>
              </a:defRPr>
            </a:lvl1pPr>
          </a:lstStyle>
          <a:p>
            <a:endParaRPr lang="en-US" dirty="0"/>
          </a:p>
        </p:txBody>
      </p:sp>
      <p:sp>
        <p:nvSpPr>
          <p:cNvPr id="6" name="Slide Number Placeholder 5"/>
          <p:cNvSpPr>
            <a:spLocks noGrp="1"/>
          </p:cNvSpPr>
          <p:nvPr>
            <p:ph type="sldNum" sz="quarter" idx="4"/>
          </p:nvPr>
        </p:nvSpPr>
        <p:spPr>
          <a:xfrm>
            <a:off x="4711446" y="8961265"/>
            <a:ext cx="1843088" cy="527403"/>
          </a:xfrm>
          <a:prstGeom prst="rect">
            <a:avLst/>
          </a:prstGeom>
        </p:spPr>
        <p:txBody>
          <a:bodyPr vert="horz" lIns="91440" tIns="45720" rIns="91440" bIns="45720" rtlCol="0" anchor="ctr"/>
          <a:lstStyle>
            <a:lvl1pPr algn="r">
              <a:defRPr sz="675" baseline="0">
                <a:solidFill>
                  <a:schemeClr val="tx1">
                    <a:lumMod val="65000"/>
                    <a:lumOff val="35000"/>
                  </a:schemeClr>
                </a:solidFill>
              </a:defRPr>
            </a:lvl1pPr>
          </a:lstStyle>
          <a:p>
            <a:fld id="{9860EDB8-5305-433F-BE41-D7A86D811DB3}" type="slidenum">
              <a:rPr lang="en-US" smtClean="0"/>
              <a:pPr/>
              <a:t>‹#›</a:t>
            </a:fld>
            <a:endParaRPr lang="en-US" dirty="0"/>
          </a:p>
        </p:txBody>
      </p:sp>
      <p:cxnSp>
        <p:nvCxnSpPr>
          <p:cNvPr id="8" name="Straight Connector 7"/>
          <p:cNvCxnSpPr/>
          <p:nvPr userDrawn="1"/>
        </p:nvCxnSpPr>
        <p:spPr>
          <a:xfrm>
            <a:off x="339994" y="1728122"/>
            <a:ext cx="6178012" cy="0"/>
          </a:xfrm>
          <a:prstGeom prst="line">
            <a:avLst/>
          </a:prstGeom>
          <a:ln w="25400">
            <a:solidFill>
              <a:srgbClr val="D2472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4675494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Lst>
  <p:txStyles>
    <p:titleStyle>
      <a:lvl1pPr algn="l" defTabSz="514350" rtl="0" eaLnBrk="1" latinLnBrk="0" hangingPunct="1">
        <a:spcBef>
          <a:spcPct val="0"/>
        </a:spcBef>
        <a:buNone/>
        <a:defRPr sz="1575" kern="1200">
          <a:solidFill>
            <a:schemeClr val="tx1"/>
          </a:solidFill>
          <a:latin typeface="+mj-lt"/>
          <a:ea typeface="+mj-ea"/>
          <a:cs typeface="+mj-cs"/>
        </a:defRPr>
      </a:lvl1pPr>
    </p:titleStyle>
    <p:bodyStyle>
      <a:lvl1pPr marL="0" indent="0" algn="l" defTabSz="514350" rtl="0" eaLnBrk="1" latinLnBrk="0" hangingPunct="1">
        <a:lnSpc>
          <a:spcPct val="150000"/>
        </a:lnSpc>
        <a:spcBef>
          <a:spcPts val="563"/>
        </a:spcBef>
        <a:spcAft>
          <a:spcPts val="675"/>
        </a:spcAft>
        <a:buFontTx/>
        <a:buNone/>
        <a:defRPr lang="en-US" sz="675" kern="1200" dirty="0">
          <a:solidFill>
            <a:schemeClr val="tx1"/>
          </a:solidFill>
          <a:latin typeface="+mn-lt"/>
          <a:ea typeface="+mn-ea"/>
          <a:cs typeface="+mn-cs"/>
        </a:defRPr>
      </a:lvl1pPr>
      <a:lvl2pPr marL="128588" indent="-128588" algn="l" defTabSz="514350" rtl="0" eaLnBrk="1" latinLnBrk="0" hangingPunct="1">
        <a:lnSpc>
          <a:spcPct val="150000"/>
        </a:lnSpc>
        <a:spcBef>
          <a:spcPts val="563"/>
        </a:spcBef>
        <a:spcAft>
          <a:spcPts val="675"/>
        </a:spcAft>
        <a:buFont typeface="Arial" panose="020B0604020202020204" pitchFamily="34" charset="0"/>
        <a:buChar char="•"/>
        <a:defRPr lang="en-US" sz="675" kern="1200" dirty="0">
          <a:solidFill>
            <a:schemeClr val="tx1"/>
          </a:solidFill>
          <a:latin typeface="+mn-lt"/>
          <a:ea typeface="+mn-ea"/>
          <a:cs typeface="+mn-cs"/>
        </a:defRPr>
      </a:lvl2pPr>
      <a:lvl3pPr marL="385763" indent="-128588" algn="l" defTabSz="514350" rtl="0" eaLnBrk="1" latinLnBrk="0" hangingPunct="1">
        <a:lnSpc>
          <a:spcPct val="150000"/>
        </a:lnSpc>
        <a:spcBef>
          <a:spcPts val="563"/>
        </a:spcBef>
        <a:spcAft>
          <a:spcPts val="675"/>
        </a:spcAft>
        <a:buFont typeface="Arial" panose="020B0604020202020204" pitchFamily="34" charset="0"/>
        <a:buChar char="•"/>
        <a:defRPr lang="en-US" sz="675" kern="1200" dirty="0">
          <a:solidFill>
            <a:schemeClr val="tx1"/>
          </a:solidFill>
          <a:latin typeface="+mn-lt"/>
          <a:ea typeface="+mn-ea"/>
          <a:cs typeface="+mn-cs"/>
        </a:defRPr>
      </a:lvl3pPr>
      <a:lvl4pPr marL="642938" indent="-128588" algn="l" defTabSz="514350" rtl="0" eaLnBrk="1" latinLnBrk="0" hangingPunct="1">
        <a:lnSpc>
          <a:spcPct val="150000"/>
        </a:lnSpc>
        <a:spcBef>
          <a:spcPts val="563"/>
        </a:spcBef>
        <a:spcAft>
          <a:spcPts val="675"/>
        </a:spcAft>
        <a:buFont typeface="Arial" panose="020B0604020202020204" pitchFamily="34" charset="0"/>
        <a:buChar char="•"/>
        <a:defRPr lang="en-US" sz="675" kern="1200" dirty="0" smtClean="0">
          <a:solidFill>
            <a:schemeClr val="tx1"/>
          </a:solidFill>
          <a:latin typeface="+mn-lt"/>
          <a:ea typeface="+mn-ea"/>
          <a:cs typeface="+mn-cs"/>
        </a:defRPr>
      </a:lvl4pPr>
      <a:lvl5pPr marL="900113" indent="-128588" algn="l" defTabSz="514350" rtl="0" eaLnBrk="1" latinLnBrk="0" hangingPunct="1">
        <a:lnSpc>
          <a:spcPct val="150000"/>
        </a:lnSpc>
        <a:spcBef>
          <a:spcPts val="563"/>
        </a:spcBef>
        <a:spcAft>
          <a:spcPts val="675"/>
        </a:spcAft>
        <a:buFont typeface="Arial" panose="020B0604020202020204" pitchFamily="34" charset="0"/>
        <a:buChar char="•"/>
        <a:defRPr lang="en-US" sz="675" kern="1200" dirty="0" smtClean="0">
          <a:solidFill>
            <a:schemeClr val="tx1"/>
          </a:solidFill>
          <a:latin typeface="+mn-lt"/>
          <a:ea typeface="+mn-ea"/>
          <a:cs typeface="+mn-cs"/>
        </a:defRPr>
      </a:lvl5pPr>
      <a:lvl6pPr marL="1157288" indent="-128588" algn="l" defTabSz="514350" rtl="0" eaLnBrk="1" latinLnBrk="0" hangingPunct="1">
        <a:lnSpc>
          <a:spcPct val="150000"/>
        </a:lnSpc>
        <a:spcBef>
          <a:spcPts val="563"/>
        </a:spcBef>
        <a:spcAft>
          <a:spcPts val="675"/>
        </a:spcAft>
        <a:buFont typeface="Arial" panose="020B0604020202020204" pitchFamily="34" charset="0"/>
        <a:buChar char="•"/>
        <a:defRPr lang="en-US" sz="675" kern="1200" dirty="0" smtClean="0">
          <a:solidFill>
            <a:schemeClr val="tx1"/>
          </a:solidFill>
          <a:latin typeface="+mn-lt"/>
          <a:ea typeface="+mn-ea"/>
          <a:cs typeface="+mn-cs"/>
        </a:defRPr>
      </a:lvl6pPr>
      <a:lvl7pPr marL="1414463" indent="-128588" algn="l" defTabSz="514350" rtl="0" eaLnBrk="1" latinLnBrk="0" hangingPunct="1">
        <a:lnSpc>
          <a:spcPct val="150000"/>
        </a:lnSpc>
        <a:spcBef>
          <a:spcPts val="563"/>
        </a:spcBef>
        <a:spcAft>
          <a:spcPts val="675"/>
        </a:spcAft>
        <a:buFont typeface="Arial" panose="020B0604020202020204" pitchFamily="34" charset="0"/>
        <a:buChar char="•"/>
        <a:defRPr lang="en-US" sz="675" kern="1200" dirty="0" smtClean="0">
          <a:solidFill>
            <a:schemeClr val="tx1"/>
          </a:solidFill>
          <a:latin typeface="+mn-lt"/>
          <a:ea typeface="+mn-ea"/>
          <a:cs typeface="+mn-cs"/>
        </a:defRPr>
      </a:lvl7pPr>
      <a:lvl8pPr marL="1671638" indent="-128588" algn="l" defTabSz="514350" rtl="0" eaLnBrk="1" latinLnBrk="0" hangingPunct="1">
        <a:lnSpc>
          <a:spcPct val="150000"/>
        </a:lnSpc>
        <a:spcBef>
          <a:spcPts val="563"/>
        </a:spcBef>
        <a:spcAft>
          <a:spcPts val="675"/>
        </a:spcAft>
        <a:buFont typeface="Arial" panose="020B0604020202020204" pitchFamily="34" charset="0"/>
        <a:buChar char="•"/>
        <a:defRPr lang="en-US" sz="675" kern="1200" dirty="0" smtClean="0">
          <a:solidFill>
            <a:schemeClr val="tx1"/>
          </a:solidFill>
          <a:latin typeface="+mn-lt"/>
          <a:ea typeface="+mn-ea"/>
          <a:cs typeface="+mn-cs"/>
        </a:defRPr>
      </a:lvl8pPr>
      <a:lvl9pPr marL="1928813" indent="-128588" algn="l" defTabSz="514350" rtl="0" eaLnBrk="1" latinLnBrk="0" hangingPunct="1">
        <a:lnSpc>
          <a:spcPct val="90000"/>
        </a:lnSpc>
        <a:spcBef>
          <a:spcPct val="30000"/>
        </a:spcBef>
        <a:buFont typeface="Arial" panose="020B0604020202020204" pitchFamily="34" charset="0"/>
        <a:buNone/>
        <a:defRPr sz="675" kern="1200">
          <a:solidFill>
            <a:schemeClr val="tx1"/>
          </a:solidFill>
          <a:latin typeface="+mn-lt"/>
          <a:ea typeface="+mn-ea"/>
          <a:cs typeface="+mn-cs"/>
        </a:defRPr>
      </a:lvl9pPr>
    </p:bodyStyle>
    <p:otherStyle>
      <a:defPPr>
        <a:defRPr lang="en-US"/>
      </a:defPPr>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73398" y="1640474"/>
            <a:ext cx="2101668" cy="1173980"/>
          </a:xfrm>
          <a:solidFill>
            <a:schemeClr val="accent6"/>
          </a:solidFill>
        </p:spPr>
        <p:txBody>
          <a:bodyPr anchor="ctr" anchorCtr="0">
            <a:normAutofit fontScale="90000"/>
          </a:bodyPr>
          <a:lstStyle/>
          <a:p>
            <a:pPr algn="ctr"/>
            <a:r>
              <a:rPr lang="en-US" sz="1400" dirty="0">
                <a:solidFill>
                  <a:schemeClr val="bg1"/>
                </a:solidFill>
              </a:rPr>
              <a:t>Playing games that involve taking turns and sharing is a great way to help your child develop positive friendships at nursery.</a:t>
            </a:r>
          </a:p>
        </p:txBody>
      </p:sp>
      <p:sp>
        <p:nvSpPr>
          <p:cNvPr id="5" name="TextBox 4"/>
          <p:cNvSpPr txBox="1"/>
          <p:nvPr/>
        </p:nvSpPr>
        <p:spPr>
          <a:xfrm>
            <a:off x="676894" y="831273"/>
            <a:ext cx="5355771" cy="461665"/>
          </a:xfrm>
          <a:prstGeom prst="rect">
            <a:avLst/>
          </a:prstGeom>
          <a:solidFill>
            <a:schemeClr val="bg1"/>
          </a:solidFill>
        </p:spPr>
        <p:txBody>
          <a:bodyPr wrap="square" rtlCol="0">
            <a:spAutoFit/>
          </a:bodyPr>
          <a:lstStyle/>
          <a:p>
            <a:pPr algn="ctr"/>
            <a:r>
              <a:rPr lang="en-GB" sz="2400" dirty="0"/>
              <a:t>Miss Wands’ Top Tips</a:t>
            </a:r>
            <a:r>
              <a:rPr lang="en-GB" dirty="0"/>
              <a:t>!</a:t>
            </a:r>
          </a:p>
        </p:txBody>
      </p:sp>
      <p:sp>
        <p:nvSpPr>
          <p:cNvPr id="6" name="TextBox 5"/>
          <p:cNvSpPr txBox="1"/>
          <p:nvPr/>
        </p:nvSpPr>
        <p:spPr>
          <a:xfrm>
            <a:off x="2850079" y="1648314"/>
            <a:ext cx="3313216" cy="1815882"/>
          </a:xfrm>
          <a:prstGeom prst="rect">
            <a:avLst/>
          </a:prstGeom>
          <a:solidFill>
            <a:srgbClr val="FFFF00"/>
          </a:solidFill>
        </p:spPr>
        <p:txBody>
          <a:bodyPr wrap="square" rtlCol="0">
            <a:spAutoFit/>
          </a:bodyPr>
          <a:lstStyle/>
          <a:p>
            <a:pPr algn="ctr"/>
            <a:r>
              <a:rPr lang="en-GB" sz="1400" dirty="0"/>
              <a:t>Set simple tasks for your child to complete. We expect children to assist with tasks such as tidying up toys or handing out plates for snack time.</a:t>
            </a:r>
          </a:p>
          <a:p>
            <a:pPr algn="ctr"/>
            <a:r>
              <a:rPr lang="en-GB" sz="1400" dirty="0"/>
              <a:t>Giving your child some child friendly tasks at home can really help with this, it is also a great way to build up their confidence and independence.</a:t>
            </a:r>
          </a:p>
        </p:txBody>
      </p:sp>
      <p:sp>
        <p:nvSpPr>
          <p:cNvPr id="11" name="Rounded Rectangle 10"/>
          <p:cNvSpPr/>
          <p:nvPr/>
        </p:nvSpPr>
        <p:spPr>
          <a:xfrm>
            <a:off x="830983" y="2968831"/>
            <a:ext cx="1104695" cy="1175657"/>
          </a:xfrm>
          <a:prstGeom prst="roundRect">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273398" y="4298865"/>
            <a:ext cx="2374800" cy="233944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rPr>
              <a:t>Please ensure your child can independently dress themselves. We promote free flow between indoor and outdoor learning. Therefore throughout the day children will be required to  put on their coats and swap between their outdoor wellies and indoor shoes.</a:t>
            </a:r>
          </a:p>
        </p:txBody>
      </p:sp>
      <p:pic>
        <p:nvPicPr>
          <p:cNvPr id="14" name="Picture 13"/>
          <p:cNvPicPr>
            <a:picLocks noChangeAspect="1"/>
          </p:cNvPicPr>
          <p:nvPr/>
        </p:nvPicPr>
        <p:blipFill>
          <a:blip r:embed="rId4"/>
          <a:stretch>
            <a:fillRect/>
          </a:stretch>
        </p:blipFill>
        <p:spPr>
          <a:xfrm>
            <a:off x="2739674" y="4581443"/>
            <a:ext cx="1230209" cy="1533304"/>
          </a:xfrm>
          <a:prstGeom prst="rect">
            <a:avLst/>
          </a:prstGeom>
        </p:spPr>
      </p:pic>
      <p:sp>
        <p:nvSpPr>
          <p:cNvPr id="15" name="TextBox 14"/>
          <p:cNvSpPr txBox="1"/>
          <p:nvPr/>
        </p:nvSpPr>
        <p:spPr>
          <a:xfrm>
            <a:off x="4061359" y="4298865"/>
            <a:ext cx="2493820" cy="1815882"/>
          </a:xfrm>
          <a:prstGeom prst="rect">
            <a:avLst/>
          </a:prstGeom>
          <a:solidFill>
            <a:srgbClr val="FFCCFF"/>
          </a:solidFill>
        </p:spPr>
        <p:txBody>
          <a:bodyPr wrap="square" rtlCol="0">
            <a:spAutoFit/>
          </a:bodyPr>
          <a:lstStyle/>
          <a:p>
            <a:pPr algn="ctr"/>
            <a:r>
              <a:rPr lang="en-GB" sz="1400" dirty="0"/>
              <a:t>Set aside time to share books with your child. At Glebe we are passionate about nurturing a love for reading and ensure our learning environment allows children to access a wealth of literature.  </a:t>
            </a:r>
          </a:p>
        </p:txBody>
      </p:sp>
      <p:sp>
        <p:nvSpPr>
          <p:cNvPr id="16" name="TextBox 15"/>
          <p:cNvSpPr txBox="1"/>
          <p:nvPr/>
        </p:nvSpPr>
        <p:spPr>
          <a:xfrm>
            <a:off x="2238502" y="6911438"/>
            <a:ext cx="2315687" cy="2246769"/>
          </a:xfrm>
          <a:prstGeom prst="rect">
            <a:avLst/>
          </a:prstGeom>
          <a:solidFill>
            <a:srgbClr val="A162D0"/>
          </a:solidFill>
        </p:spPr>
        <p:txBody>
          <a:bodyPr wrap="square" rtlCol="0">
            <a:spAutoFit/>
          </a:bodyPr>
          <a:lstStyle/>
          <a:p>
            <a:pPr algn="ctr"/>
            <a:r>
              <a:rPr lang="en-GB" sz="1400" dirty="0">
                <a:solidFill>
                  <a:schemeClr val="bg1"/>
                </a:solidFill>
              </a:rPr>
              <a:t>Support your child’s early numeracy skills by recognising shapes and numbers around the house and in your local area.</a:t>
            </a:r>
          </a:p>
          <a:p>
            <a:pPr algn="ctr"/>
            <a:r>
              <a:rPr lang="en-GB" sz="1400" dirty="0">
                <a:solidFill>
                  <a:schemeClr val="bg1"/>
                </a:solidFill>
              </a:rPr>
              <a:t>Nursery rhymes and counting songs are a great way to introduce the basics.</a:t>
            </a:r>
          </a:p>
          <a:p>
            <a:r>
              <a:rPr lang="en-GB" sz="1400" dirty="0">
                <a:solidFill>
                  <a:schemeClr val="bg1"/>
                </a:solidFill>
              </a:rPr>
              <a:t> </a:t>
            </a:r>
          </a:p>
        </p:txBody>
      </p:sp>
      <p:pic>
        <p:nvPicPr>
          <p:cNvPr id="19" name="Picture 18"/>
          <p:cNvPicPr>
            <a:picLocks noChangeAspect="1"/>
          </p:cNvPicPr>
          <p:nvPr/>
        </p:nvPicPr>
        <p:blipFill>
          <a:blip r:embed="rId5"/>
          <a:stretch>
            <a:fillRect/>
          </a:stretch>
        </p:blipFill>
        <p:spPr>
          <a:xfrm>
            <a:off x="273398" y="7028643"/>
            <a:ext cx="1828800" cy="2012360"/>
          </a:xfrm>
          <a:prstGeom prst="rect">
            <a:avLst/>
          </a:prstGeom>
          <a:effectLst>
            <a:softEdge rad="25400"/>
          </a:effectLst>
        </p:spPr>
      </p:pic>
      <p:pic>
        <p:nvPicPr>
          <p:cNvPr id="20" name="Picture 19"/>
          <p:cNvPicPr/>
          <p:nvPr/>
        </p:nvPicPr>
        <p:blipFill>
          <a:blip r:embed="rId6"/>
          <a:stretch>
            <a:fillRect/>
          </a:stretch>
        </p:blipFill>
        <p:spPr>
          <a:xfrm>
            <a:off x="4628009" y="7283968"/>
            <a:ext cx="1832167" cy="1468145"/>
          </a:xfrm>
          <a:prstGeom prst="rect">
            <a:avLst/>
          </a:prstGeom>
        </p:spPr>
      </p:pic>
    </p:spTree>
    <p:extLst>
      <p:ext uri="{BB962C8B-B14F-4D97-AF65-F5344CB8AC3E}">
        <p14:creationId xmlns:p14="http://schemas.microsoft.com/office/powerpoint/2010/main" val="2471807738"/>
      </p:ext>
    </p:extLst>
  </p:cSld>
  <p:clrMapOvr>
    <a:masterClrMapping/>
  </p:clrMapOvr>
</p:sld>
</file>

<file path=ppt/theme/theme1.xml><?xml version="1.0" encoding="utf-8"?>
<a:theme xmlns:a="http://schemas.openxmlformats.org/drawingml/2006/main" name="WelcomeDoc">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Segoe UI">
      <a:majorFont>
        <a:latin typeface="Segoe UI Light"/>
        <a:ea typeface=""/>
        <a:cs typeface=""/>
      </a:majorFont>
      <a:minorFont>
        <a:latin typeface="Segoe U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10001108_Welcome to Powerpoint 2016_CLR_v2" id="{CAB9082A-965C-42BE-8170-C940D3319B60}" vid="{82B84162-888A-4FD2-BEC9-B29B6DB2C73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8a52e8c320b9a064ae3583ae3861c92">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8020cb39231a0945110f9cd888b521a"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Props1.xml><?xml version="1.0" encoding="utf-8"?>
<ds:datastoreItem xmlns:ds="http://schemas.openxmlformats.org/officeDocument/2006/customXml" ds:itemID="{7EE8C63A-4744-4DE4-BB49-0FF0B5375C60}">
  <ds:schemaRefs>
    <ds:schemaRef ds:uri="http://schemas.microsoft.com/sharepoint/v3/contenttype/forms"/>
  </ds:schemaRefs>
</ds:datastoreItem>
</file>

<file path=customXml/itemProps2.xml><?xml version="1.0" encoding="utf-8"?>
<ds:datastoreItem xmlns:ds="http://schemas.openxmlformats.org/officeDocument/2006/customXml" ds:itemID="{FD7FC771-7DFE-49DA-B577-71181BFBCB2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50072C5-DDE0-4258-BA7A-4D4B80DFA632}">
  <ds:schemaRefs>
    <ds:schemaRef ds:uri="http://schemas.openxmlformats.org/package/2006/metadata/core-properties"/>
    <ds:schemaRef ds:uri="16c05727-aa75-4e4a-9b5f-8a80a1165891"/>
    <ds:schemaRef ds:uri="http://purl.org/dc/terms/"/>
    <ds:schemaRef ds:uri="http://purl.org/dc/dcmitype/"/>
    <ds:schemaRef ds:uri="http://schemas.microsoft.com/office/2006/documentManagement/types"/>
    <ds:schemaRef ds:uri="http://schemas.microsoft.com/office/2006/metadata/properties"/>
    <ds:schemaRef ds:uri="http://purl.org/dc/elements/1.1/"/>
    <ds:schemaRef ds:uri="http://schemas.microsoft.com/office/infopath/2007/PartnerControls"/>
    <ds:schemaRef ds:uri="71af3243-3dd4-4a8d-8c0d-dd76da1f02a5"/>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Welcome to PowerPoint</Template>
  <TotalTime>0</TotalTime>
  <Words>199</Words>
  <Application>Microsoft Office PowerPoint</Application>
  <PresentationFormat>A4 Paper (210x297 mm)</PresentationFormat>
  <Paragraphs>10</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Segoe UI</vt:lpstr>
      <vt:lpstr>Segoe UI Light</vt:lpstr>
      <vt:lpstr>WelcomeDoc</vt:lpstr>
      <vt:lpstr>Playing games that involve taking turns and sharing is a great way to help your child develop positive friendships at nursery.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keywords/>
  <cp:lastModifiedBy/>
  <cp:revision>1</cp:revision>
  <dcterms:created xsi:type="dcterms:W3CDTF">2024-12-04T08:47:12Z</dcterms:created>
  <dcterms:modified xsi:type="dcterms:W3CDTF">2026-06-02T15:35:10Z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