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3" r:id="rId12"/>
    <p:sldId id="266" r:id="rId13"/>
    <p:sldId id="267" r:id="rId14"/>
    <p:sldId id="269" r:id="rId15"/>
    <p:sldId id="270" r:id="rId16"/>
    <p:sldId id="271" r:id="rId17"/>
    <p:sldId id="272" r:id="rId18"/>
    <p:sldId id="268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71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059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427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077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53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2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681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360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03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962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284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88000">
              <a:schemeClr val="accent5">
                <a:lumMod val="45000"/>
                <a:lumOff val="55000"/>
              </a:schemeClr>
            </a:gs>
            <a:gs pos="90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12619C18-F5CA-440B-B11C-2DA27CD1C42E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07C0B4B8-1CA3-4269-A67A-F8127E496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324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Glebe’s Secret Artist…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ART WEEK 2021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892" y="494652"/>
            <a:ext cx="2054784" cy="206170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482459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3"/>
            <a:ext cx="10058400" cy="5177635"/>
          </a:xfrm>
        </p:spPr>
        <p:txBody>
          <a:bodyPr>
            <a:normAutofit/>
          </a:bodyPr>
          <a:lstStyle/>
          <a:p>
            <a:pPr algn="ctr"/>
            <a:r>
              <a:rPr lang="en-US" sz="5400" dirty="0" smtClean="0"/>
              <a:t>Can you guess the teacher who created these pieces of art…?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3308130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" t="3722" r="5820" b="4568"/>
          <a:stretch/>
        </p:blipFill>
        <p:spPr>
          <a:xfrm rot="5400000">
            <a:off x="3004457" y="1081315"/>
            <a:ext cx="6371771" cy="47171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314" y="4722804"/>
            <a:ext cx="3512457" cy="1609344"/>
          </a:xfrm>
        </p:spPr>
        <p:txBody>
          <a:bodyPr/>
          <a:lstStyle/>
          <a:p>
            <a:pPr algn="ctr"/>
            <a:r>
              <a:rPr lang="en-US" dirty="0" smtClean="0"/>
              <a:t>By </a:t>
            </a:r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err="1" smtClean="0"/>
              <a:t>sheehan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5622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89440" y="-1261684"/>
            <a:ext cx="6019216" cy="951184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5048" y="121775"/>
            <a:ext cx="10058400" cy="1609344"/>
          </a:xfrm>
        </p:spPr>
        <p:txBody>
          <a:bodyPr/>
          <a:lstStyle/>
          <a:p>
            <a:r>
              <a:rPr lang="en-US" dirty="0" smtClean="0"/>
              <a:t>By Miss V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71" y="785584"/>
            <a:ext cx="11397953" cy="491852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6134" y="3924518"/>
            <a:ext cx="10058400" cy="1609344"/>
          </a:xfrm>
        </p:spPr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err="1" smtClean="0"/>
              <a:t>slaveva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93695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7" t="4302" r="2720" b="3688"/>
          <a:stretch/>
        </p:blipFill>
        <p:spPr>
          <a:xfrm>
            <a:off x="1451428" y="275770"/>
            <a:ext cx="8752114" cy="636802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6351" y="4519603"/>
            <a:ext cx="3734381" cy="1300625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mrs</a:t>
            </a:r>
            <a:r>
              <a:rPr lang="en-US" dirty="0" smtClean="0"/>
              <a:t> long</a:t>
            </a:r>
            <a:br>
              <a:rPr lang="en-US" dirty="0" smtClean="0"/>
            </a:br>
            <a:r>
              <a:rPr lang="en-US" sz="1800" dirty="0" smtClean="0"/>
              <a:t>yes, really!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4566033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680" y="219527"/>
            <a:ext cx="8474377" cy="635578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905" y="219527"/>
            <a:ext cx="10058400" cy="1609344"/>
          </a:xfrm>
        </p:spPr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mr</a:t>
            </a:r>
            <a:r>
              <a:rPr lang="en-US" dirty="0" smtClean="0"/>
              <a:t> curd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912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7" t="11420" r="7140" b="22302"/>
          <a:stretch/>
        </p:blipFill>
        <p:spPr>
          <a:xfrm>
            <a:off x="3207657" y="150804"/>
            <a:ext cx="4847771" cy="649882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err="1" smtClean="0"/>
              <a:t>folland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380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19982" y="993947"/>
            <a:ext cx="6543697" cy="490777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5163" y="4926004"/>
            <a:ext cx="5330952" cy="1609344"/>
          </a:xfrm>
        </p:spPr>
        <p:txBody>
          <a:bodyPr/>
          <a:lstStyle/>
          <a:p>
            <a:r>
              <a:rPr lang="en-US" dirty="0" smtClean="0"/>
              <a:t>By miss gilbert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31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9" t="9176" r="7271" b="9996"/>
          <a:stretch/>
        </p:blipFill>
        <p:spPr>
          <a:xfrm>
            <a:off x="1309332" y="203200"/>
            <a:ext cx="9347202" cy="645235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962" y="5248656"/>
            <a:ext cx="4663295" cy="1609344"/>
          </a:xfrm>
        </p:spPr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mr</a:t>
            </a:r>
            <a:r>
              <a:rPr lang="en-US" dirty="0" smtClean="0"/>
              <a:t> </a:t>
            </a:r>
            <a:r>
              <a:rPr lang="en-US" dirty="0" err="1" smtClean="0"/>
              <a:t>meyrick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628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47"/>
          <a:stretch/>
        </p:blipFill>
        <p:spPr>
          <a:xfrm>
            <a:off x="2712231" y="286040"/>
            <a:ext cx="6155998" cy="635736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0705" y="397546"/>
            <a:ext cx="4619752" cy="1609344"/>
          </a:xfrm>
        </p:spPr>
        <p:txBody>
          <a:bodyPr/>
          <a:lstStyle/>
          <a:p>
            <a:r>
              <a:rPr lang="en-US" dirty="0" smtClean="0"/>
              <a:t>By miss </a:t>
            </a:r>
            <a:r>
              <a:rPr lang="en-US" dirty="0" err="1" smtClean="0"/>
              <a:t>rhodes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4735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8" t="5687" r="5149" b="10838"/>
          <a:stretch/>
        </p:blipFill>
        <p:spPr>
          <a:xfrm>
            <a:off x="1915887" y="112775"/>
            <a:ext cx="5399313" cy="655229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40019" y="5055723"/>
            <a:ext cx="4851981" cy="1609344"/>
          </a:xfrm>
        </p:spPr>
        <p:txBody>
          <a:bodyPr/>
          <a:lstStyle/>
          <a:p>
            <a:r>
              <a:rPr lang="en-US" dirty="0" smtClean="0"/>
              <a:t>By miss </a:t>
            </a:r>
            <a:r>
              <a:rPr lang="en-US" dirty="0" err="1" smtClean="0"/>
              <a:t>connolly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70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57334" y="977787"/>
            <a:ext cx="6414411" cy="481080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9944" y="175985"/>
            <a:ext cx="3850495" cy="1609344"/>
          </a:xfrm>
        </p:spPr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ms</a:t>
            </a:r>
            <a:r>
              <a:rPr lang="en-US" dirty="0" smtClean="0"/>
              <a:t> </a:t>
            </a:r>
            <a:r>
              <a:rPr lang="en-US" dirty="0" err="1" smtClean="0"/>
              <a:t>akhter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18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66231" y="923658"/>
            <a:ext cx="6782105" cy="508657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448" y="2415032"/>
            <a:ext cx="2544209" cy="1609344"/>
          </a:xfrm>
        </p:spPr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mrs</a:t>
            </a:r>
            <a:r>
              <a:rPr lang="en-US" dirty="0" smtClean="0"/>
              <a:t> j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073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68459" y="971135"/>
            <a:ext cx="6607935" cy="4955951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34" y="4127718"/>
            <a:ext cx="4677809" cy="1609344"/>
          </a:xfrm>
        </p:spPr>
        <p:txBody>
          <a:bodyPr/>
          <a:lstStyle/>
          <a:p>
            <a:r>
              <a:rPr lang="en-US" dirty="0" smtClean="0"/>
              <a:t>By miss lubbers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934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439" y="85800"/>
            <a:ext cx="8758818" cy="656911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8362" y="85800"/>
            <a:ext cx="2486152" cy="1609344"/>
          </a:xfrm>
        </p:spPr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mr</a:t>
            </a:r>
            <a:r>
              <a:rPr lang="en-US" dirty="0" smtClean="0"/>
              <a:t> v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4715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44991" y="981854"/>
            <a:ext cx="6563049" cy="492228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6134" y="4258346"/>
            <a:ext cx="4910038" cy="1609344"/>
          </a:xfrm>
        </p:spPr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mrs</a:t>
            </a:r>
            <a:r>
              <a:rPr lang="en-US" dirty="0" smtClean="0"/>
              <a:t> mountain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92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71436" y="-1745343"/>
            <a:ext cx="5727846" cy="1018779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857" y="4969546"/>
            <a:ext cx="10058400" cy="1609344"/>
          </a:xfrm>
        </p:spPr>
        <p:txBody>
          <a:bodyPr/>
          <a:lstStyle/>
          <a:p>
            <a:r>
              <a:rPr lang="en-US" dirty="0" smtClean="0"/>
              <a:t>By miss </a:t>
            </a:r>
            <a:r>
              <a:rPr lang="en-US" dirty="0" err="1" smtClean="0"/>
              <a:t>griffiths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85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5962" y="745890"/>
            <a:ext cx="10058400" cy="1609344"/>
          </a:xfrm>
        </p:spPr>
        <p:txBody>
          <a:bodyPr/>
          <a:lstStyle/>
          <a:p>
            <a:r>
              <a:rPr lang="en-US" dirty="0" smtClean="0"/>
              <a:t>How many did you guess correctly?</a:t>
            </a:r>
            <a:endParaRPr lang="en-GB" dirty="0"/>
          </a:p>
        </p:txBody>
      </p:sp>
      <p:pic>
        <p:nvPicPr>
          <p:cNvPr id="1026" name="Picture 2" descr="Free Tick, Download Free Tick png images, Free ClipArts on Clip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604" y="2106613"/>
            <a:ext cx="3502024" cy="400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41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Glebe’s Secret Artist…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ART WEEK 2021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892" y="494652"/>
            <a:ext cx="2054784" cy="206170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689459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79</TotalTime>
  <Words>81</Words>
  <Application>Microsoft Office PowerPoint</Application>
  <PresentationFormat>Widescreen</PresentationFormat>
  <Paragraphs>22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Rockwell</vt:lpstr>
      <vt:lpstr>Rockwell Condensed</vt:lpstr>
      <vt:lpstr>Wingdings</vt:lpstr>
      <vt:lpstr>Wood Type</vt:lpstr>
      <vt:lpstr>Glebe’s Secret Artist…</vt:lpstr>
      <vt:lpstr>Can you guess the teacher who created these pieces of art…?</vt:lpstr>
      <vt:lpstr>By Mrs sheehan</vt:lpstr>
      <vt:lpstr>By Miss V</vt:lpstr>
      <vt:lpstr>By mrs slaveva</vt:lpstr>
      <vt:lpstr>By mrs long yes, really!</vt:lpstr>
      <vt:lpstr>By mr curd</vt:lpstr>
      <vt:lpstr>By mrs folland</vt:lpstr>
      <vt:lpstr>By miss gilbert</vt:lpstr>
      <vt:lpstr>By mr meyrick</vt:lpstr>
      <vt:lpstr>By miss rhodes</vt:lpstr>
      <vt:lpstr>By miss connolly</vt:lpstr>
      <vt:lpstr>By ms akhter</vt:lpstr>
      <vt:lpstr>By mrs j</vt:lpstr>
      <vt:lpstr>By miss lubbers</vt:lpstr>
      <vt:lpstr>By mr v</vt:lpstr>
      <vt:lpstr>By mrs mountain</vt:lpstr>
      <vt:lpstr>By miss griffiths</vt:lpstr>
      <vt:lpstr>How many did you guess correctly?</vt:lpstr>
      <vt:lpstr>Glebe’s Secret Artist…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Glebe’s Secret Artist…</dc:title>
  <dc:creator>Katie Jayasekera</dc:creator>
  <cp:lastModifiedBy>Joanna Crawford</cp:lastModifiedBy>
  <cp:revision>7</cp:revision>
  <dcterms:created xsi:type="dcterms:W3CDTF">2021-06-30T03:28:44Z</dcterms:created>
  <dcterms:modified xsi:type="dcterms:W3CDTF">2021-06-30T07:38:56Z</dcterms:modified>
</cp:coreProperties>
</file>