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204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828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255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95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578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909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759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57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727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56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14765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1529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148764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239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4630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003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AE927-D527-4156-825B-B80B1A9A8CCF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C953EF5-3D69-4BFA-A3A8-CC6C4421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29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A6CCA-4634-4447-8A61-6BB83C5A8CD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Sensory needs and social stories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5DDBE7-36BF-4E73-A314-782DBE65C5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7859" y="4731968"/>
            <a:ext cx="7766936" cy="1096899"/>
          </a:xfrm>
        </p:spPr>
        <p:txBody>
          <a:bodyPr>
            <a:normAutofit/>
          </a:bodyPr>
          <a:lstStyle/>
          <a:p>
            <a:r>
              <a:rPr lang="en-GB" sz="3600" dirty="0"/>
              <a:t>Thursday 4</a:t>
            </a:r>
            <a:r>
              <a:rPr lang="en-GB" sz="3600" baseline="30000" dirty="0"/>
              <a:t>th</a:t>
            </a:r>
            <a:r>
              <a:rPr lang="en-GB" sz="3600" dirty="0"/>
              <a:t> July.</a:t>
            </a:r>
          </a:p>
        </p:txBody>
      </p:sp>
    </p:spTree>
    <p:extLst>
      <p:ext uri="{BB962C8B-B14F-4D97-AF65-F5344CB8AC3E}">
        <p14:creationId xmlns:p14="http://schemas.microsoft.com/office/powerpoint/2010/main" val="3659846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ED45931E-B56C-4FE7-8CFD-2A766220B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is sensory processing disorder?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sz="1800" dirty="0"/>
              <a:t>https://youtu.be/D1G5ssZlVUw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F04CFDCF-B677-426D-BE56-022DB31E74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430663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u="sng" dirty="0"/>
              <a:t>Hyper sensitive (over)</a:t>
            </a:r>
          </a:p>
          <a:p>
            <a:r>
              <a:rPr lang="en-US" dirty="0"/>
              <a:t>Dislike of touch / texture experiences, e.g. messy play, physical contact.</a:t>
            </a:r>
          </a:p>
          <a:p>
            <a:r>
              <a:rPr lang="en-US" dirty="0"/>
              <a:t>Dislike of loud sudden noises.</a:t>
            </a:r>
          </a:p>
          <a:p>
            <a:r>
              <a:rPr lang="en-US" dirty="0"/>
              <a:t>Dislike of bright lights.</a:t>
            </a:r>
          </a:p>
          <a:p>
            <a:r>
              <a:rPr lang="en-US" dirty="0"/>
              <a:t>Avoidance of playground equipment (e.g. swings and slides).</a:t>
            </a:r>
          </a:p>
          <a:p>
            <a:r>
              <a:rPr lang="en-US" dirty="0"/>
              <a:t>Avoidance of certain foods and food texture, </a:t>
            </a:r>
            <a:r>
              <a:rPr lang="en-US" dirty="0" err="1"/>
              <a:t>colours</a:t>
            </a:r>
            <a:r>
              <a:rPr lang="en-US" dirty="0"/>
              <a:t>, temperatures, etc.</a:t>
            </a:r>
          </a:p>
          <a:p>
            <a:r>
              <a:rPr lang="en-US" dirty="0"/>
              <a:t>Dislike or avoidance of certain smells.</a:t>
            </a:r>
          </a:p>
          <a:p>
            <a:endParaRPr lang="en-GB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DC4661D-CC0F-475F-8112-AA694091EF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89968" y="2272557"/>
            <a:ext cx="4184034" cy="388077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u="sng" dirty="0"/>
              <a:t>Children can show these </a:t>
            </a:r>
            <a:r>
              <a:rPr lang="en-US" b="1" u="sng" dirty="0" err="1"/>
              <a:t>behaviours</a:t>
            </a:r>
            <a:endParaRPr lang="en-US" b="1" u="sng" dirty="0"/>
          </a:p>
          <a:p>
            <a:r>
              <a:rPr lang="en-US" dirty="0"/>
              <a:t>A low pain threshold.</a:t>
            </a:r>
          </a:p>
          <a:p>
            <a:r>
              <a:rPr lang="en-US" dirty="0"/>
              <a:t>Clumsy, uncoordinated movements.</a:t>
            </a:r>
          </a:p>
          <a:p>
            <a:r>
              <a:rPr lang="en-US" dirty="0"/>
              <a:t>Withdrawal from activities.</a:t>
            </a:r>
          </a:p>
          <a:p>
            <a:r>
              <a:rPr lang="en-US" dirty="0"/>
              <a:t>Discomfort and confusion.</a:t>
            </a:r>
          </a:p>
          <a:p>
            <a:r>
              <a:rPr lang="en-US" dirty="0"/>
              <a:t>Fleeing without regard to safety.</a:t>
            </a:r>
          </a:p>
          <a:p>
            <a:r>
              <a:rPr lang="en-US" dirty="0"/>
              <a:t>Covering of eyes or ears frequently.</a:t>
            </a:r>
          </a:p>
          <a:p>
            <a:r>
              <a:rPr lang="en-US" dirty="0"/>
              <a:t>Picky food preferences.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3480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790FA-915F-4A53-8C5C-E5D877352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73B69F-35A2-4444-B6E8-79A7D29C2AF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u="sng" dirty="0"/>
              <a:t>Hypo sensitive  (under)</a:t>
            </a:r>
          </a:p>
          <a:p>
            <a:r>
              <a:rPr lang="en-US" dirty="0"/>
              <a:t>Appear to have no fear or does not feel pain.</a:t>
            </a:r>
          </a:p>
          <a:p>
            <a:r>
              <a:rPr lang="en-US" dirty="0"/>
              <a:t>Seeks movement or touch opportunities (fidgets, rocks, jumps, leans on peers, runs around).</a:t>
            </a:r>
          </a:p>
          <a:p>
            <a:r>
              <a:rPr lang="en-US" dirty="0"/>
              <a:t>Mouths or chews things.</a:t>
            </a:r>
          </a:p>
          <a:p>
            <a:r>
              <a:rPr lang="en-US" dirty="0"/>
              <a:t>Poor attention / unresponsive to the environment or people around them.</a:t>
            </a:r>
          </a:p>
          <a:p>
            <a:r>
              <a:rPr lang="en-US" dirty="0"/>
              <a:t>Distractible / over-excited.</a:t>
            </a:r>
          </a:p>
          <a:p>
            <a:r>
              <a:rPr lang="en-US" dirty="0"/>
              <a:t>Lack of energy.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AFB053-17C5-4951-8BE0-4DE63C06E74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u="sng" dirty="0"/>
              <a:t>Children can show these </a:t>
            </a:r>
            <a:r>
              <a:rPr lang="en-US" b="1" u="sng" dirty="0" err="1"/>
              <a:t>behaviours</a:t>
            </a:r>
            <a:endParaRPr lang="en-US" b="1" u="sng" dirty="0"/>
          </a:p>
          <a:p>
            <a:r>
              <a:rPr lang="en-US" dirty="0"/>
              <a:t>A high pain threshold.</a:t>
            </a:r>
          </a:p>
          <a:p>
            <a:r>
              <a:rPr lang="en-US" dirty="0"/>
              <a:t>Bumping into walls.</a:t>
            </a:r>
          </a:p>
          <a:p>
            <a:r>
              <a:rPr lang="en-US" dirty="0"/>
              <a:t>Touching things.</a:t>
            </a:r>
          </a:p>
          <a:p>
            <a:r>
              <a:rPr lang="en-US" dirty="0"/>
              <a:t>Putting things into their mouth.</a:t>
            </a:r>
          </a:p>
          <a:p>
            <a:r>
              <a:rPr lang="en-US" dirty="0"/>
              <a:t>Giving bear hugs.</a:t>
            </a:r>
          </a:p>
          <a:p>
            <a:r>
              <a:rPr lang="en-US" dirty="0"/>
              <a:t>Crashing into other people or things.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3906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47F5C-8CC7-4313-B06E-22C231A0AB5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2473" y="53738"/>
            <a:ext cx="8596313" cy="5884506"/>
          </a:xfrm>
        </p:spPr>
        <p:txBody>
          <a:bodyPr/>
          <a:lstStyle/>
          <a:p>
            <a:r>
              <a:rPr lang="en-GB" dirty="0"/>
              <a:t>Calming and alerting strategies:</a:t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BA382AB-8A67-490D-B50D-1B447D3784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485146"/>
              </p:ext>
            </p:extLst>
          </p:nvPr>
        </p:nvGraphicFramePr>
        <p:xfrm>
          <a:off x="242596" y="812972"/>
          <a:ext cx="9209314" cy="5765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04657">
                  <a:extLst>
                    <a:ext uri="{9D8B030D-6E8A-4147-A177-3AD203B41FA5}">
                      <a16:colId xmlns:a16="http://schemas.microsoft.com/office/drawing/2014/main" val="452052840"/>
                    </a:ext>
                  </a:extLst>
                </a:gridCol>
                <a:gridCol w="4604657">
                  <a:extLst>
                    <a:ext uri="{9D8B030D-6E8A-4147-A177-3AD203B41FA5}">
                      <a16:colId xmlns:a16="http://schemas.microsoft.com/office/drawing/2014/main" val="1966863134"/>
                    </a:ext>
                  </a:extLst>
                </a:gridCol>
              </a:tblGrid>
              <a:tr h="433869">
                <a:tc>
                  <a:txBody>
                    <a:bodyPr/>
                    <a:lstStyle/>
                    <a:p>
                      <a:r>
                        <a:rPr lang="en-GB" dirty="0"/>
                        <a:t>Calming strategies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Alerting strategies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9364828"/>
                  </a:ext>
                </a:extLst>
              </a:tr>
              <a:tr h="533124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When a child is over stimulated and feels anxious these activities and strategies may help them to feel calmer.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Sitting under a heavy blanket. Hands on head and gently pressing down.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Tucking legs up (knees towards chest) and squeezing.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Deep pressure massage.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 Slow rocking (rocking chair).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Give big hugs.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Lavender scents ( to be used with caution and not to be used it child has allergies).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Squeezing and relaxing a small fidget toy.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Snuggling into a small space. Sucking on a sweet.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Sucking a thick yogurt or thick milkshake through a straw.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Press ups or chair press ups at regular intervals through out the day.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Chill out time prior to homework.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 Help around the house with moving furniture and doing heavy work activities </a:t>
                      </a:r>
                      <a:r>
                        <a:rPr lang="en-US" sz="1300" dirty="0" err="1"/>
                        <a:t>e.g</a:t>
                      </a:r>
                      <a:r>
                        <a:rPr lang="en-US" sz="1300" dirty="0"/>
                        <a:t> pushing sofa, moving pot plants and hovering.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 Put a heavy coat or heavy blanket over the shoulders as part of chill out time.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Make a sensory corner with </a:t>
                      </a:r>
                      <a:r>
                        <a:rPr lang="en-US" sz="1300" dirty="0" err="1"/>
                        <a:t>favourite</a:t>
                      </a:r>
                      <a:r>
                        <a:rPr lang="en-US" sz="1300" dirty="0"/>
                        <a:t> sensory toys/activities.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Squeeze and rock against a gym ball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When a child is not alert enough to pay attention to a task these activities and strategies may be helpful.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Introduce up and down movements for a short period of time only.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Jumping Jacks.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Clapping activities and games.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Making faces – open mouth and eyes wide or screwing up face.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Stamping on the spot.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 Sucking a sour sweet.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Eating crunchy food.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Drinking cold drinks with ice in.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dirty="0"/>
                        <a:t>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8952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8367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BF7AE-E951-4AA0-ADAA-ACE7B074D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Social stories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17143-4078-411B-98BC-DE8938AD39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develop self-care skills (for example, how to clean teeth, wash hands or get dressed), social skills (for example, sharing, asking for help, saying thank you, interrupting) and academic abilities</a:t>
            </a:r>
          </a:p>
          <a:p>
            <a:r>
              <a:rPr lang="en-US" dirty="0"/>
              <a:t>help someone to understand how others might behave or respond in a particular situation</a:t>
            </a:r>
          </a:p>
          <a:p>
            <a:r>
              <a:rPr lang="en-US" dirty="0"/>
              <a:t>help others understand the perspective of an autistic person and why they may respond or behave in a particular way</a:t>
            </a:r>
          </a:p>
          <a:p>
            <a:r>
              <a:rPr lang="en-US" dirty="0"/>
              <a:t>help a person to cope with changes to routine and unexpected or distressing events (for example, absence of teacher, moving house, thunderstorms)</a:t>
            </a:r>
          </a:p>
          <a:p>
            <a:r>
              <a:rPr lang="en-US" dirty="0"/>
              <a:t>provide positive feedback to a person about an area of strength or achievement in order to develop self-esteem</a:t>
            </a:r>
          </a:p>
          <a:p>
            <a:r>
              <a:rPr lang="en-US" dirty="0"/>
              <a:t>as a </a:t>
            </a:r>
            <a:r>
              <a:rPr lang="en-US" dirty="0" err="1"/>
              <a:t>behavioural</a:t>
            </a:r>
            <a:r>
              <a:rPr lang="en-US" dirty="0"/>
              <a:t> strategy (for example, what to do when angry, how to cope with obsessions).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0585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F542D4-D49A-4C9F-B965-709353651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Examples: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B58E1A2-378F-44E5-B75D-8149186192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4479" y="2264684"/>
            <a:ext cx="7089847" cy="4257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518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217C7-FD18-4B94-91F0-D48F24566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06375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33710DB-336F-41BF-BE3A-2D1B3BD09E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6407" y="737118"/>
            <a:ext cx="6540759" cy="626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124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1B072-0DC2-4C48-B85C-D1050F235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0865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021FD0D-6A3A-4DD3-8EC8-2CA8366295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2845" y="872750"/>
            <a:ext cx="7136755" cy="5676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287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0000"/>
      </a:accent1>
      <a:accent2>
        <a:srgbClr val="FFC000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</TotalTime>
  <Words>639</Words>
  <Application>Microsoft Office PowerPoint</Application>
  <PresentationFormat>Widescreen</PresentationFormat>
  <Paragraphs>70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Facet</vt:lpstr>
      <vt:lpstr>Sensory needs and social stories</vt:lpstr>
      <vt:lpstr>What is sensory processing disorder?  https://youtu.be/D1G5ssZlVUw</vt:lpstr>
      <vt:lpstr>PowerPoint Presentation</vt:lpstr>
      <vt:lpstr>Calming and alerting strategies: </vt:lpstr>
      <vt:lpstr>Social stories</vt:lpstr>
      <vt:lpstr>Examples: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Sensory needs and social stories</dc:title>
  <dc:creator>Jerushia Connolly</dc:creator>
  <cp:lastModifiedBy>Joanna Crawford</cp:lastModifiedBy>
  <cp:revision>4</cp:revision>
  <dcterms:created xsi:type="dcterms:W3CDTF">2024-07-01T09:35:20Z</dcterms:created>
  <dcterms:modified xsi:type="dcterms:W3CDTF">2024-07-11T11:23:27Z</dcterms:modified>
</cp:coreProperties>
</file>