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4" r:id="rId3"/>
    <p:sldId id="275" r:id="rId4"/>
    <p:sldId id="276" r:id="rId5"/>
    <p:sldId id="277" r:id="rId6"/>
    <p:sldId id="278" r:id="rId7"/>
    <p:sldId id="279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 varScale="1">
        <p:scale>
          <a:sx n="91" d="100"/>
          <a:sy n="91" d="100"/>
        </p:scale>
        <p:origin x="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377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211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06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757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54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708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05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521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122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550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454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506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753" b="12770"/>
          <a:stretch/>
        </p:blipFill>
        <p:spPr>
          <a:xfrm>
            <a:off x="-71663" y="345622"/>
            <a:ext cx="12263663" cy="5275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500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1785" b="11736"/>
          <a:stretch/>
        </p:blipFill>
        <p:spPr>
          <a:xfrm>
            <a:off x="-1971" y="404735"/>
            <a:ext cx="12230787" cy="5261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556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063" b="12081"/>
          <a:stretch/>
        </p:blipFill>
        <p:spPr>
          <a:xfrm>
            <a:off x="-65187" y="1259174"/>
            <a:ext cx="12219684" cy="5351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765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1222" b="13626"/>
          <a:stretch/>
        </p:blipFill>
        <p:spPr>
          <a:xfrm>
            <a:off x="-117072" y="254834"/>
            <a:ext cx="12426144" cy="5321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638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753" b="12426"/>
          <a:stretch/>
        </p:blipFill>
        <p:spPr>
          <a:xfrm>
            <a:off x="8031" y="1334125"/>
            <a:ext cx="12141249" cy="5246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232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753" b="13115"/>
          <a:stretch/>
        </p:blipFill>
        <p:spPr>
          <a:xfrm>
            <a:off x="-82069" y="1304144"/>
            <a:ext cx="12356138" cy="5291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72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753" b="12081"/>
          <a:stretch/>
        </p:blipFill>
        <p:spPr>
          <a:xfrm>
            <a:off x="-1" y="629587"/>
            <a:ext cx="12190653" cy="5291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6065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063" b="12770"/>
          <a:stretch/>
        </p:blipFill>
        <p:spPr>
          <a:xfrm>
            <a:off x="0" y="494675"/>
            <a:ext cx="12225188" cy="5306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797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9374" b="12425"/>
          <a:stretch/>
        </p:blipFill>
        <p:spPr>
          <a:xfrm>
            <a:off x="0" y="584615"/>
            <a:ext cx="12165852" cy="5351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827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1442" b="13113"/>
          <a:stretch/>
        </p:blipFill>
        <p:spPr>
          <a:xfrm>
            <a:off x="-1" y="509664"/>
            <a:ext cx="12221719" cy="518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528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407" b="12770"/>
          <a:stretch/>
        </p:blipFill>
        <p:spPr>
          <a:xfrm>
            <a:off x="0" y="539645"/>
            <a:ext cx="12106564" cy="5231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467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94" t="11441" r="-194" b="12425"/>
          <a:stretch/>
        </p:blipFill>
        <p:spPr>
          <a:xfrm>
            <a:off x="-1" y="524655"/>
            <a:ext cx="12181121" cy="5216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110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753" b="13459"/>
          <a:stretch/>
        </p:blipFill>
        <p:spPr>
          <a:xfrm>
            <a:off x="0" y="539645"/>
            <a:ext cx="12271652" cy="5231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285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753" b="12426"/>
          <a:stretch/>
        </p:blipFill>
        <p:spPr>
          <a:xfrm>
            <a:off x="0" y="674557"/>
            <a:ext cx="12141252" cy="5246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1258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407" b="12770"/>
          <a:stretch/>
        </p:blipFill>
        <p:spPr>
          <a:xfrm>
            <a:off x="0" y="539645"/>
            <a:ext cx="12175942" cy="5261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2207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753" b="12426"/>
          <a:stretch/>
        </p:blipFill>
        <p:spPr>
          <a:xfrm>
            <a:off x="0" y="524656"/>
            <a:ext cx="12141250" cy="5246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1183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1097" b="12080"/>
          <a:stretch/>
        </p:blipFill>
        <p:spPr>
          <a:xfrm>
            <a:off x="-157385" y="569626"/>
            <a:ext cx="12349385" cy="5336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5754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Widescreen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Danique Lubbers</dc:creator>
  <cp:lastModifiedBy>Elizabeth McCafferty</cp:lastModifiedBy>
  <cp:revision>4</cp:revision>
  <dcterms:created xsi:type="dcterms:W3CDTF">2020-07-01T08:11:52Z</dcterms:created>
  <dcterms:modified xsi:type="dcterms:W3CDTF">2020-10-22T10:48:11Z</dcterms:modified>
</cp:coreProperties>
</file>