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7" r:id="rId4"/>
    <p:sldId id="260" r:id="rId5"/>
    <p:sldId id="261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2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06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629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668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1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249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24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221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885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01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520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880462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75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4533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439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4987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60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700AC-7300-4580-B747-A86CE5C0FCF8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CBC550A-8858-4A3C-9FA0-5974FE01D3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45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3375" y="3645506"/>
            <a:ext cx="8982408" cy="1646302"/>
          </a:xfrm>
        </p:spPr>
        <p:txBody>
          <a:bodyPr/>
          <a:lstStyle/>
          <a:p>
            <a:pPr algn="l"/>
            <a:r>
              <a:rPr lang="en-GB" sz="4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Zones of Regulation and information about external services.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1935" y="745932"/>
            <a:ext cx="7766936" cy="1096899"/>
          </a:xfrm>
        </p:spPr>
        <p:txBody>
          <a:bodyPr>
            <a:noAutofit/>
          </a:bodyPr>
          <a:lstStyle/>
          <a:p>
            <a:r>
              <a:rPr lang="en-GB" sz="4000" b="1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Glebe School Parent Workshop Thursday 27</a:t>
            </a:r>
            <a:r>
              <a:rPr lang="en-GB" sz="4000" b="1" u="sng" baseline="30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4000" b="1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April</a:t>
            </a:r>
            <a:endParaRPr lang="en-GB" sz="4000" b="1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14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external services do we have at Glebe and what do they do?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4927600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Speech and Language therapists – Hayley Smith and </a:t>
            </a:r>
            <a:r>
              <a:rPr lang="en-GB" dirty="0" err="1" smtClean="0"/>
              <a:t>Misha</a:t>
            </a:r>
            <a:r>
              <a:rPr lang="en-GB" dirty="0" smtClean="0"/>
              <a:t> Amin(SRP)</a:t>
            </a:r>
          </a:p>
          <a:p>
            <a:r>
              <a:rPr lang="en-GB" dirty="0" smtClean="0"/>
              <a:t>Specialist Speech and  language therapist working in Deafness- </a:t>
            </a:r>
            <a:r>
              <a:rPr lang="en-GB" dirty="0" err="1" smtClean="0"/>
              <a:t>Lousia</a:t>
            </a:r>
            <a:r>
              <a:rPr lang="en-GB" dirty="0" smtClean="0"/>
              <a:t> </a:t>
            </a:r>
            <a:r>
              <a:rPr lang="en-GB" dirty="0" err="1" smtClean="0"/>
              <a:t>Durnsford</a:t>
            </a:r>
            <a:endParaRPr lang="en-GB" dirty="0" smtClean="0"/>
          </a:p>
          <a:p>
            <a:r>
              <a:rPr lang="en-GB" dirty="0" smtClean="0"/>
              <a:t>Occupational therapist – Caroline Robinson</a:t>
            </a:r>
          </a:p>
          <a:p>
            <a:r>
              <a:rPr lang="en-GB" dirty="0" smtClean="0"/>
              <a:t>Technical Occupational therapist – Gemma </a:t>
            </a:r>
            <a:r>
              <a:rPr lang="en-GB" dirty="0" err="1" smtClean="0"/>
              <a:t>Bignall</a:t>
            </a:r>
            <a:endParaRPr lang="en-GB" dirty="0" smtClean="0"/>
          </a:p>
          <a:p>
            <a:r>
              <a:rPr lang="en-GB" dirty="0" smtClean="0"/>
              <a:t>Physiotherapist – Michael Sharkey</a:t>
            </a:r>
          </a:p>
          <a:p>
            <a:r>
              <a:rPr lang="en-GB" dirty="0" smtClean="0"/>
              <a:t>Educational Psychologist - </a:t>
            </a:r>
            <a:r>
              <a:rPr lang="en-GB" dirty="0"/>
              <a:t>Ingrida </a:t>
            </a:r>
            <a:r>
              <a:rPr lang="en-GB" dirty="0" err="1" smtClean="0"/>
              <a:t>Stankeviciene</a:t>
            </a:r>
            <a:endParaRPr lang="en-GB" dirty="0" smtClean="0"/>
          </a:p>
          <a:p>
            <a:r>
              <a:rPr lang="en-GB" dirty="0" smtClean="0"/>
              <a:t>Behaviour Support – Angela </a:t>
            </a:r>
            <a:r>
              <a:rPr lang="en-GB" dirty="0" err="1" smtClean="0"/>
              <a:t>Canty</a:t>
            </a:r>
            <a:endParaRPr lang="en-GB" dirty="0" smtClean="0"/>
          </a:p>
          <a:p>
            <a:r>
              <a:rPr lang="en-GB" dirty="0" smtClean="0"/>
              <a:t>Vision impairment specialist teacher – Harry Cox</a:t>
            </a:r>
          </a:p>
          <a:p>
            <a:r>
              <a:rPr lang="en-GB" dirty="0" smtClean="0"/>
              <a:t>Teacher of the deaf for SEND advisory service - Jamie </a:t>
            </a:r>
            <a:r>
              <a:rPr lang="en-GB" dirty="0" err="1" smtClean="0"/>
              <a:t>Anderton</a:t>
            </a:r>
            <a:r>
              <a:rPr lang="en-GB" dirty="0" smtClean="0"/>
              <a:t> </a:t>
            </a:r>
          </a:p>
          <a:p>
            <a:r>
              <a:rPr lang="en-GB" dirty="0" smtClean="0"/>
              <a:t>Technology Consultant for Ewing foundation – </a:t>
            </a:r>
            <a:r>
              <a:rPr lang="en-GB" dirty="0" err="1" smtClean="0"/>
              <a:t>Abul</a:t>
            </a:r>
            <a:r>
              <a:rPr lang="en-GB" dirty="0" smtClean="0"/>
              <a:t> Hussain</a:t>
            </a:r>
          </a:p>
          <a:p>
            <a:r>
              <a:rPr lang="en-GB" dirty="0" smtClean="0"/>
              <a:t>SEN officer – Marta </a:t>
            </a:r>
            <a:r>
              <a:rPr lang="en-GB" dirty="0" err="1" smtClean="0"/>
              <a:t>Mazik</a:t>
            </a:r>
            <a:endParaRPr lang="en-GB" dirty="0" smtClean="0"/>
          </a:p>
          <a:p>
            <a:r>
              <a:rPr lang="en-GB" dirty="0" smtClean="0"/>
              <a:t>Arts Co-ordinator for Equal Arts –Hannah Wood</a:t>
            </a:r>
          </a:p>
          <a:p>
            <a:r>
              <a:rPr lang="en-GB" dirty="0" smtClean="0"/>
              <a:t>Specialist SEN sports coach-Josh Thorne</a:t>
            </a:r>
          </a:p>
          <a:p>
            <a:r>
              <a:rPr lang="en-GB" dirty="0" smtClean="0"/>
              <a:t>Young carers – </a:t>
            </a:r>
            <a:r>
              <a:rPr lang="en-GB" dirty="0" err="1" smtClean="0"/>
              <a:t>Luthea</a:t>
            </a:r>
            <a:r>
              <a:rPr lang="en-GB" dirty="0" smtClean="0"/>
              <a:t> Makepeace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Telephone number for SALT, OT and Physio is ;  01895 488200</a:t>
            </a:r>
            <a:endParaRPr lang="en-GB" b="1" dirty="0" smtClean="0">
              <a:solidFill>
                <a:srgbClr val="FF000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9683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Zones of Regulation?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860" y="1270000"/>
            <a:ext cx="8596668" cy="2926876"/>
          </a:xfrm>
        </p:spPr>
        <p:txBody>
          <a:bodyPr>
            <a:noAutofit/>
          </a:bodyPr>
          <a:lstStyle/>
          <a:p>
            <a:r>
              <a:rPr lang="en-GB" sz="2400" dirty="0" smtClean="0"/>
              <a:t>Zones </a:t>
            </a:r>
            <a:r>
              <a:rPr lang="en-GB" sz="2400" dirty="0"/>
              <a:t>of Regulation is an approach used to support the development of self-regulation in children. 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the different ways children feel and the states of alertness they experience are categorized into four coloured zones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 </a:t>
            </a:r>
            <a:r>
              <a:rPr lang="en-GB" sz="2400" dirty="0"/>
              <a:t>Children who are well regulated are able to be in the appropriate zone at the </a:t>
            </a:r>
            <a:r>
              <a:rPr lang="en-GB" sz="2400" dirty="0" smtClean="0"/>
              <a:t>appropriate </a:t>
            </a:r>
            <a:r>
              <a:rPr lang="en-GB" sz="2400" dirty="0"/>
              <a:t>time.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4454459"/>
            <a:ext cx="1844362" cy="18443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9582" y="4451516"/>
            <a:ext cx="1903002" cy="18473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5562" y="4106841"/>
            <a:ext cx="2190153" cy="21919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7049" y="4196876"/>
            <a:ext cx="1348886" cy="235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9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00" y="120041"/>
            <a:ext cx="11413161" cy="6477708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00" y="272441"/>
            <a:ext cx="11413161" cy="647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53" y="286042"/>
            <a:ext cx="11616895" cy="6283569"/>
          </a:xfrm>
        </p:spPr>
      </p:pic>
    </p:spTree>
    <p:extLst>
      <p:ext uri="{BB962C8B-B14F-4D97-AF65-F5344CB8AC3E}">
        <p14:creationId xmlns:p14="http://schemas.microsoft.com/office/powerpoint/2010/main" val="5605519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 I introduce Zones of Regulation?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86866"/>
            <a:ext cx="8596668" cy="4521565"/>
          </a:xfrm>
        </p:spPr>
        <p:txBody>
          <a:bodyPr>
            <a:normAutofit/>
          </a:bodyPr>
          <a:lstStyle/>
          <a:p>
            <a:r>
              <a:rPr lang="en-GB" sz="2400" dirty="0" smtClean="0"/>
              <a:t>Identify </a:t>
            </a:r>
            <a:r>
              <a:rPr lang="en-GB" sz="2400" dirty="0"/>
              <a:t>your own feelings using Zones language in front of your child (e.g. “I’m frustrated, I am in the yellow zone”) </a:t>
            </a:r>
            <a:endParaRPr lang="en-GB" sz="2400" dirty="0" smtClean="0"/>
          </a:p>
          <a:p>
            <a:r>
              <a:rPr lang="en-GB" sz="2400" dirty="0" smtClean="0"/>
              <a:t> </a:t>
            </a:r>
            <a:r>
              <a:rPr lang="en-GB" sz="2400" dirty="0"/>
              <a:t>Talk about what tool you will use to be in the appropriate zone (e.g. “I’m going to go for a walk, I need to get to the green zone”) </a:t>
            </a:r>
            <a:endParaRPr lang="en-GB" sz="2400" dirty="0" smtClean="0"/>
          </a:p>
          <a:p>
            <a:r>
              <a:rPr lang="en-GB" sz="2400" dirty="0" smtClean="0"/>
              <a:t> </a:t>
            </a:r>
            <a:r>
              <a:rPr lang="en-GB" sz="2400" dirty="0"/>
              <a:t>Label what zone your child is in throughout the day (e.g. “you look sleepy, you are in the blue zone”) </a:t>
            </a:r>
            <a:endParaRPr lang="en-GB" sz="2400" dirty="0" smtClean="0"/>
          </a:p>
          <a:p>
            <a:r>
              <a:rPr lang="en-GB" sz="2400" dirty="0" smtClean="0"/>
              <a:t>Teach </a:t>
            </a:r>
            <a:r>
              <a:rPr lang="en-GB" sz="2400" dirty="0"/>
              <a:t>your child what Zones tools he can use to help him stay in the zone or move to a different zone (e.g. “it’s time for bed, let’s read a book together in the rocking chair. We’re in the blue zone”) </a:t>
            </a:r>
          </a:p>
        </p:txBody>
      </p:sp>
    </p:spTree>
    <p:extLst>
      <p:ext uri="{BB962C8B-B14F-4D97-AF65-F5344CB8AC3E}">
        <p14:creationId xmlns:p14="http://schemas.microsoft.com/office/powerpoint/2010/main" val="27993163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range Red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102</TotalTime>
  <Words>340</Words>
  <Application>Microsoft Office PowerPoint</Application>
  <PresentationFormat>Widescreen</PresentationFormat>
  <Paragraphs>27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Zones of Regulation and information about external services.</vt:lpstr>
      <vt:lpstr>What external services do we have at Glebe and what do they do?</vt:lpstr>
      <vt:lpstr>What is Zones of Regulation?</vt:lpstr>
      <vt:lpstr>PowerPoint Presentation</vt:lpstr>
      <vt:lpstr>PowerPoint Presentation</vt:lpstr>
      <vt:lpstr>How do I introduce Zones of Regulation?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Zones of Regulation</dc:title>
  <dc:creator>Jerushia Connolly</dc:creator>
  <cp:lastModifiedBy>Joanna Crawford</cp:lastModifiedBy>
  <cp:revision>10</cp:revision>
  <dcterms:created xsi:type="dcterms:W3CDTF">2022-01-10T13:22:46Z</dcterms:created>
  <dcterms:modified xsi:type="dcterms:W3CDTF">2024-07-11T10:58:22Z</dcterms:modified>
</cp:coreProperties>
</file>