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06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629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668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1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49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24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221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885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01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520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88046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75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4533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439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4987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60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45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nwl.nhs.uk/children-integrated-therapy-service" TargetMode="External"/><Relationship Id="rId2" Type="http://schemas.openxmlformats.org/officeDocument/2006/relationships/hyperlink" Target="mailto:Citsadmin.cnwl@nhs.ne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3375" y="3645506"/>
            <a:ext cx="8982408" cy="1646302"/>
          </a:xfrm>
        </p:spPr>
        <p:txBody>
          <a:bodyPr/>
          <a:lstStyle/>
          <a:p>
            <a:pPr algn="l"/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and Using Language 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935" y="745932"/>
            <a:ext cx="7766936" cy="1096899"/>
          </a:xfrm>
        </p:spPr>
        <p:txBody>
          <a:bodyPr>
            <a:noAutofit/>
          </a:bodyPr>
          <a:lstStyle/>
          <a:p>
            <a:r>
              <a:rPr lang="en-GB" sz="40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Glebe School Parent Workshop Thursday 7</a:t>
            </a:r>
            <a:r>
              <a:rPr lang="en-GB" sz="4000" b="1" u="sng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0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March 2024</a:t>
            </a:r>
          </a:p>
        </p:txBody>
      </p:sp>
    </p:spTree>
    <p:extLst>
      <p:ext uri="{BB962C8B-B14F-4D97-AF65-F5344CB8AC3E}">
        <p14:creationId xmlns:p14="http://schemas.microsoft.com/office/powerpoint/2010/main" val="1660145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394129" cy="1320800"/>
          </a:xfrm>
        </p:spPr>
        <p:txBody>
          <a:bodyPr>
            <a:normAutofit/>
          </a:bodyPr>
          <a:lstStyle/>
          <a:p>
            <a:r>
              <a:rPr lang="en-GB" b="1" dirty="0"/>
              <a:t>Aims of our workshop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76733"/>
            <a:ext cx="8596668" cy="4927600"/>
          </a:xfrm>
        </p:spPr>
        <p:txBody>
          <a:bodyPr>
            <a:normAutofit/>
          </a:bodyPr>
          <a:lstStyle/>
          <a:p>
            <a:r>
              <a:rPr lang="en-GB" sz="2400" dirty="0"/>
              <a:t>Strategies to use to develop your child’s language.</a:t>
            </a:r>
          </a:p>
          <a:p>
            <a:r>
              <a:rPr lang="en-GB" sz="2400" dirty="0"/>
              <a:t>Activities you can do to focus on key skills in a fun and playful way. </a:t>
            </a: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EC018D-022C-47B6-9B47-3CF0162D27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8719" y="3618160"/>
            <a:ext cx="4478312" cy="300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968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579" y="152400"/>
            <a:ext cx="8596668" cy="1320800"/>
          </a:xfrm>
        </p:spPr>
        <p:txBody>
          <a:bodyPr/>
          <a:lstStyle/>
          <a:p>
            <a:r>
              <a:rPr lang="en-GB" dirty="0"/>
              <a:t>What is communication development?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856" y="817927"/>
            <a:ext cx="9160316" cy="5759042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chemeClr val="tx1"/>
                </a:solidFill>
              </a:rPr>
              <a:t>Children need to understand words before they can use them in speech.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098FBA-77DC-4123-AD3F-033595159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076" y="1711393"/>
            <a:ext cx="5595958" cy="424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316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1BDED-D32A-42B9-9929-7A6267000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8473"/>
          </a:xfrm>
        </p:spPr>
        <p:txBody>
          <a:bodyPr>
            <a:normAutofit fontScale="90000"/>
          </a:bodyPr>
          <a:lstStyle/>
          <a:p>
            <a:r>
              <a:rPr lang="en-GB" dirty="0"/>
              <a:t>How can I support my child if I do not speak very good English?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EE9ED-ADCC-42F0-80C1-7F1D2FD11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79802"/>
            <a:ext cx="8596668" cy="4764947"/>
          </a:xfrm>
        </p:spPr>
        <p:txBody>
          <a:bodyPr>
            <a:normAutofit/>
          </a:bodyPr>
          <a:lstStyle/>
          <a:p>
            <a:r>
              <a:rPr lang="en-GB" sz="2400" i="1" dirty="0">
                <a:solidFill>
                  <a:schemeClr val="tx1"/>
                </a:solidFill>
              </a:rPr>
              <a:t>Speak in the language you feel most comfortable in.</a:t>
            </a:r>
          </a:p>
          <a:p>
            <a:r>
              <a:rPr lang="en-GB" sz="2400" i="1" dirty="0">
                <a:solidFill>
                  <a:schemeClr val="tx1"/>
                </a:solidFill>
              </a:rPr>
              <a:t>Whatever language you are speaking give a correct model of it.</a:t>
            </a:r>
          </a:p>
          <a:p>
            <a:r>
              <a:rPr lang="en-GB" sz="2400" i="1" dirty="0">
                <a:solidFill>
                  <a:schemeClr val="tx1"/>
                </a:solidFill>
              </a:rPr>
              <a:t>Keep your language simple.</a:t>
            </a:r>
          </a:p>
          <a:p>
            <a:r>
              <a:rPr lang="en-GB" sz="2400" i="1" dirty="0">
                <a:solidFill>
                  <a:schemeClr val="tx1"/>
                </a:solidFill>
              </a:rPr>
              <a:t>Use visuals </a:t>
            </a:r>
            <a:r>
              <a:rPr lang="en-GB" sz="2400" i="1" dirty="0" err="1">
                <a:solidFill>
                  <a:schemeClr val="tx1"/>
                </a:solidFill>
              </a:rPr>
              <a:t>eg</a:t>
            </a:r>
            <a:r>
              <a:rPr lang="en-GB" sz="2400" i="1" dirty="0">
                <a:solidFill>
                  <a:schemeClr val="tx1"/>
                </a:solidFill>
              </a:rPr>
              <a:t> gestures, objects  or pictures.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7EAF7-E74D-410A-845A-E312FFC78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075" y="4375341"/>
            <a:ext cx="3127483" cy="236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101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3951A-D5DA-4593-B967-007E8D4DF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20242"/>
          </a:xfrm>
        </p:spPr>
        <p:txBody>
          <a:bodyPr>
            <a:normAutofit fontScale="90000"/>
          </a:bodyPr>
          <a:lstStyle/>
          <a:p>
            <a:r>
              <a:rPr lang="en-GB" dirty="0"/>
              <a:t>Language depends on memory skills.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A92F9-83F9-4920-9324-D0B050E9AB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055" y="1279745"/>
            <a:ext cx="8596668" cy="5339169"/>
          </a:xfrm>
        </p:spPr>
        <p:txBody>
          <a:bodyPr/>
          <a:lstStyle/>
          <a:p>
            <a:r>
              <a:rPr lang="en-GB" sz="2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3 types of memory – short term memory, working memory and long term memory.</a:t>
            </a:r>
          </a:p>
          <a:p>
            <a:pPr marL="0" indent="0">
              <a:buNone/>
            </a:pPr>
            <a:r>
              <a:rPr lang="en-GB" b="1" u="sng" dirty="0">
                <a:solidFill>
                  <a:schemeClr val="tx1"/>
                </a:solidFill>
              </a:rPr>
              <a:t>Short term</a:t>
            </a:r>
          </a:p>
          <a:p>
            <a:pPr marL="0" indent="0">
              <a:buNone/>
            </a:pPr>
            <a:r>
              <a:rPr lang="en-GB" dirty="0"/>
              <a:t>Children may struggle with directions, instructions and need visual clues or instructions written down.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/>
              <a:t>Working memory</a:t>
            </a:r>
          </a:p>
          <a:p>
            <a:pPr marL="0" indent="0">
              <a:buNone/>
            </a:pPr>
            <a:r>
              <a:rPr lang="en-GB" dirty="0"/>
              <a:t>Children may have poor academic progress, be very distracted, fail to complete tasks and a low self esteem.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/>
              <a:t>Long term memory</a:t>
            </a:r>
          </a:p>
          <a:p>
            <a:pPr marL="0" indent="0">
              <a:buNone/>
            </a:pPr>
            <a:r>
              <a:rPr lang="en-GB" dirty="0"/>
              <a:t>Children will struggle to learn new concepts despite repeated information given and visual being provided.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025815-1A15-4070-B3B1-2837BE6B5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6131" y="1705518"/>
            <a:ext cx="1097375" cy="10912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D578C6-9014-4520-A0CE-B028620ECD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6693" y="3957750"/>
            <a:ext cx="1194732" cy="119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864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267EC-4969-44CF-A488-123EE905E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7138"/>
          </a:xfrm>
        </p:spPr>
        <p:txBody>
          <a:bodyPr>
            <a:normAutofit/>
          </a:bodyPr>
          <a:lstStyle/>
          <a:p>
            <a:r>
              <a:rPr lang="en-GB" sz="3200" dirty="0"/>
              <a:t>Strategies to help with memory difficulties.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72508-8647-43B0-B4D0-763359D7D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613" y="1488613"/>
            <a:ext cx="8596668" cy="3880773"/>
          </a:xfrm>
        </p:spPr>
        <p:txBody>
          <a:bodyPr/>
          <a:lstStyle/>
          <a:p>
            <a:r>
              <a:rPr lang="en-GB" dirty="0"/>
              <a:t>Get your child’s attention first.</a:t>
            </a:r>
          </a:p>
          <a:p>
            <a:r>
              <a:rPr lang="en-GB" dirty="0"/>
              <a:t>Pause between sentences.</a:t>
            </a:r>
          </a:p>
          <a:p>
            <a:r>
              <a:rPr lang="en-GB" dirty="0"/>
              <a:t>Repeat instructions and get the child to repeat them back to you.</a:t>
            </a:r>
          </a:p>
          <a:p>
            <a:r>
              <a:rPr lang="en-GB" dirty="0"/>
              <a:t>Short and simple instructions no more than 1 or 2 at a  time.</a:t>
            </a:r>
          </a:p>
          <a:p>
            <a:r>
              <a:rPr lang="en-GB" dirty="0"/>
              <a:t>Use visuals as a reminder.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1372A8-02E7-45FC-A45D-D89576A3B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347" y="3949030"/>
            <a:ext cx="3065827" cy="22993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948689-7604-474A-964D-2D2635749D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3254" y="3564154"/>
            <a:ext cx="1671332" cy="2228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693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7DF69-AB5E-4489-A57B-9C9238E4C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16528"/>
          </a:xfrm>
        </p:spPr>
        <p:txBody>
          <a:bodyPr/>
          <a:lstStyle/>
          <a:p>
            <a:r>
              <a:rPr lang="en-GB" sz="2800" dirty="0"/>
              <a:t>Activities to help with memory difficulties</a:t>
            </a:r>
            <a:r>
              <a:rPr lang="en-GB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6912E-C1F7-48AB-BC87-7F42549E5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90137"/>
            <a:ext cx="8596668" cy="3880773"/>
          </a:xfrm>
        </p:spPr>
        <p:txBody>
          <a:bodyPr/>
          <a:lstStyle/>
          <a:p>
            <a:r>
              <a:rPr lang="en-GB" dirty="0"/>
              <a:t>I went shopping and I bought …..</a:t>
            </a:r>
          </a:p>
          <a:p>
            <a:r>
              <a:rPr lang="en-GB" dirty="0"/>
              <a:t>Simon says…..</a:t>
            </a:r>
          </a:p>
          <a:p>
            <a:r>
              <a:rPr lang="en-GB" dirty="0"/>
              <a:t>When out shopping ask your child to get 2 apples and a banana</a:t>
            </a:r>
          </a:p>
          <a:p>
            <a:r>
              <a:rPr lang="en-GB" dirty="0"/>
              <a:t>Role play taking telephone messages</a:t>
            </a:r>
          </a:p>
          <a:p>
            <a:r>
              <a:rPr lang="en-GB" dirty="0"/>
              <a:t>Kim’s game (removal of items)</a:t>
            </a:r>
          </a:p>
          <a:p>
            <a:r>
              <a:rPr lang="en-GB" dirty="0"/>
              <a:t>Matching games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067239-F018-4385-9D77-E0373430F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7460" y="3429000"/>
            <a:ext cx="3087586" cy="308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00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48A66-1534-436A-9658-EAE8B1935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99083"/>
          </a:xfrm>
        </p:spPr>
        <p:txBody>
          <a:bodyPr>
            <a:normAutofit/>
          </a:bodyPr>
          <a:lstStyle/>
          <a:p>
            <a:r>
              <a:rPr lang="en-GB" sz="2800" dirty="0"/>
              <a:t>Difficulties understanding 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20151-3519-4E40-8FAB-27E6CB94A6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890" y="1308683"/>
            <a:ext cx="8596668" cy="3880773"/>
          </a:xfrm>
        </p:spPr>
        <p:txBody>
          <a:bodyPr/>
          <a:lstStyle/>
          <a:p>
            <a:r>
              <a:rPr lang="en-GB" dirty="0"/>
              <a:t>They will struggle to understand the meaning of words</a:t>
            </a:r>
          </a:p>
          <a:p>
            <a:r>
              <a:rPr lang="en-GB" dirty="0"/>
              <a:t>They will struggle to understand how sentences are formed </a:t>
            </a:r>
            <a:r>
              <a:rPr lang="en-GB" i="1" dirty="0" err="1">
                <a:solidFill>
                  <a:schemeClr val="accent1"/>
                </a:solidFill>
              </a:rPr>
              <a:t>eg</a:t>
            </a:r>
            <a:r>
              <a:rPr lang="en-GB" i="1" dirty="0">
                <a:solidFill>
                  <a:schemeClr val="accent1"/>
                </a:solidFill>
              </a:rPr>
              <a:t> I go house</a:t>
            </a:r>
          </a:p>
          <a:p>
            <a:r>
              <a:rPr lang="en-GB" dirty="0"/>
              <a:t>They will struggle to form grammatically correct sentences </a:t>
            </a:r>
            <a:r>
              <a:rPr lang="en-GB" i="1" dirty="0" err="1">
                <a:solidFill>
                  <a:schemeClr val="accent1"/>
                </a:solidFill>
              </a:rPr>
              <a:t>eg</a:t>
            </a:r>
            <a:r>
              <a:rPr lang="en-GB" i="1" dirty="0">
                <a:solidFill>
                  <a:schemeClr val="accent1"/>
                </a:solidFill>
              </a:rPr>
              <a:t> I </a:t>
            </a:r>
            <a:r>
              <a:rPr lang="en-GB" i="1" dirty="0" err="1">
                <a:solidFill>
                  <a:schemeClr val="accent1"/>
                </a:solidFill>
              </a:rPr>
              <a:t>wented</a:t>
            </a:r>
            <a:r>
              <a:rPr lang="en-GB" i="1" dirty="0">
                <a:solidFill>
                  <a:schemeClr val="accent1"/>
                </a:solidFill>
              </a:rPr>
              <a:t> to the park today</a:t>
            </a:r>
          </a:p>
          <a:p>
            <a:r>
              <a:rPr lang="en-GB" dirty="0"/>
              <a:t>They will struggle when questioned and muddle up question words </a:t>
            </a:r>
            <a:r>
              <a:rPr lang="en-GB" dirty="0" err="1"/>
              <a:t>eg</a:t>
            </a:r>
            <a:r>
              <a:rPr lang="en-GB" dirty="0"/>
              <a:t> </a:t>
            </a:r>
            <a:r>
              <a:rPr lang="en-GB" i="1" dirty="0">
                <a:solidFill>
                  <a:schemeClr val="accent1"/>
                </a:solidFill>
              </a:rPr>
              <a:t>Where is the girl? She has a dog.</a:t>
            </a:r>
          </a:p>
          <a:p>
            <a:r>
              <a:rPr lang="en-GB" dirty="0">
                <a:solidFill>
                  <a:schemeClr val="tx1"/>
                </a:solidFill>
              </a:rPr>
              <a:t>They will struggle to re-tell a story or event – this can lead them to be completely misunderstood.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16446E-E266-46C8-B899-1F4BC80AE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5123" y="4253917"/>
            <a:ext cx="2444692" cy="2444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81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60180-A3ED-4EF1-918D-2FFC6B6E7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9750"/>
          </a:xfrm>
        </p:spPr>
        <p:txBody>
          <a:bodyPr>
            <a:normAutofit/>
          </a:bodyPr>
          <a:lstStyle/>
          <a:p>
            <a:r>
              <a:rPr lang="en-GB" sz="2800" dirty="0"/>
              <a:t>Strategies to help the understanding of language.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0D26A-CC07-4025-B497-9323DB2F63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224" y="1488613"/>
            <a:ext cx="8596668" cy="3880773"/>
          </a:xfrm>
        </p:spPr>
        <p:txBody>
          <a:bodyPr/>
          <a:lstStyle/>
          <a:p>
            <a:r>
              <a:rPr lang="en-GB" dirty="0"/>
              <a:t>Ensure you have their full attention – call their name and make sure they are looking at you.</a:t>
            </a:r>
          </a:p>
          <a:p>
            <a:r>
              <a:rPr lang="en-GB" dirty="0"/>
              <a:t>Use short and simple sentences.</a:t>
            </a:r>
          </a:p>
          <a:p>
            <a:r>
              <a:rPr lang="en-GB" dirty="0"/>
              <a:t>Use visuals as much as possible – gestures, objects and actions.</a:t>
            </a:r>
          </a:p>
          <a:p>
            <a:r>
              <a:rPr lang="en-GB" dirty="0"/>
              <a:t>Use simple questions.</a:t>
            </a:r>
          </a:p>
          <a:p>
            <a:r>
              <a:rPr lang="en-GB" dirty="0"/>
              <a:t>Use rule of 5 – 4 comments and 1 question.</a:t>
            </a:r>
          </a:p>
          <a:p>
            <a:r>
              <a:rPr lang="en-GB" dirty="0"/>
              <a:t>Talk about what interests them.</a:t>
            </a:r>
          </a:p>
          <a:p>
            <a:r>
              <a:rPr lang="en-GB" dirty="0"/>
              <a:t>Ask open questions.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DDD118-840F-4AC6-B965-96A913CEB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9163" y="4013345"/>
            <a:ext cx="3053593" cy="287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294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8E359-6EB6-4ED7-845E-C6D6AD066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7138"/>
          </a:xfrm>
        </p:spPr>
        <p:txBody>
          <a:bodyPr>
            <a:normAutofit/>
          </a:bodyPr>
          <a:lstStyle/>
          <a:p>
            <a:r>
              <a:rPr lang="en-GB" sz="2800" dirty="0"/>
              <a:t>Strategies to support poor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509F7-106D-4762-82C4-4AC1224BB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66738"/>
            <a:ext cx="8596668" cy="3880773"/>
          </a:xfrm>
        </p:spPr>
        <p:txBody>
          <a:bodyPr/>
          <a:lstStyle/>
          <a:p>
            <a:r>
              <a:rPr lang="en-GB" dirty="0"/>
              <a:t>Use visuals and objects as much as possible </a:t>
            </a:r>
          </a:p>
          <a:p>
            <a:r>
              <a:rPr lang="en-GB" dirty="0"/>
              <a:t>Use everyday situations to teach vocabulary – do it </a:t>
            </a:r>
          </a:p>
          <a:p>
            <a:r>
              <a:rPr lang="en-GB" dirty="0"/>
              <a:t>Repeat the vocabulary and actions</a:t>
            </a:r>
          </a:p>
          <a:p>
            <a:r>
              <a:rPr lang="en-GB" dirty="0"/>
              <a:t>Find out what topics are being taught in class and introduce the vocabulary before hand so it is not new to the child</a:t>
            </a:r>
          </a:p>
          <a:p>
            <a:r>
              <a:rPr lang="en-GB" dirty="0"/>
              <a:t>Make a feely bag with topic objects</a:t>
            </a:r>
          </a:p>
          <a:p>
            <a:r>
              <a:rPr lang="en-GB" dirty="0"/>
              <a:t>Play the alphabet game</a:t>
            </a:r>
          </a:p>
          <a:p>
            <a:r>
              <a:rPr lang="en-GB" dirty="0"/>
              <a:t>Play the topic game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90E818-6D07-41AA-8A1F-4722C72E7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386" y="4606123"/>
            <a:ext cx="2392638" cy="21199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AB6D65-A2B1-45FA-99F3-5D0B6D481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9160" y="4220090"/>
            <a:ext cx="1854841" cy="18548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A80489-62AC-4B84-90ED-B5EDE4FFFD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1056" y="4133142"/>
            <a:ext cx="3192011" cy="319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752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551AD-B19C-40C0-AE03-F6E1F6959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How often should I put all these strategies into place?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5499B-9FB3-4B9F-848D-8D880D945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 much as possible!</a:t>
            </a:r>
          </a:p>
          <a:p>
            <a:r>
              <a:rPr lang="en-GB" dirty="0"/>
              <a:t>As part of your day to day routine.</a:t>
            </a:r>
          </a:p>
          <a:p>
            <a:r>
              <a:rPr lang="en-GB" dirty="0"/>
              <a:t>Give your child some individual attention per day (even if it is 5 minutes).</a:t>
            </a:r>
          </a:p>
          <a:p>
            <a:r>
              <a:rPr lang="en-GB" dirty="0"/>
              <a:t>Play/watch </a:t>
            </a:r>
            <a:r>
              <a:rPr lang="en-GB" b="1" u="sng" dirty="0">
                <a:solidFill>
                  <a:schemeClr val="tx1"/>
                </a:solidFill>
              </a:rPr>
              <a:t>with </a:t>
            </a:r>
            <a:r>
              <a:rPr lang="en-GB" dirty="0"/>
              <a:t>hem – even if it is screen time, you can be communicating and commenting on their game or TV program. 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26191E-0F60-492E-BC11-52C857098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3237" y="4283636"/>
            <a:ext cx="2223956" cy="204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412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09F35-C203-4301-9839-A15F99100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Cits</a:t>
            </a:r>
            <a:r>
              <a:rPr lang="en-GB" dirty="0"/>
              <a:t> information</a:t>
            </a:r>
            <a:br>
              <a:rPr lang="en-GB" dirty="0"/>
            </a:br>
            <a:r>
              <a:rPr lang="en-GB" sz="2400" dirty="0"/>
              <a:t>(children's integrated therapy service)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4924D-180A-4953-8AB9-2C1A7F0287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01895 488200  - if under SALT ask for our therapist (Hayley Smith)</a:t>
            </a:r>
          </a:p>
          <a:p>
            <a:r>
              <a:rPr lang="en-GB" dirty="0">
                <a:hlinkClick r:id="rId2"/>
              </a:rPr>
              <a:t>Citsadmin.cnwl@nhs.net</a:t>
            </a:r>
            <a:endParaRPr lang="en-GB" dirty="0"/>
          </a:p>
          <a:p>
            <a:r>
              <a:rPr lang="en-GB" dirty="0"/>
              <a:t>Hillingdon talks website </a:t>
            </a:r>
            <a:r>
              <a:rPr lang="en-US" dirty="0" err="1">
                <a:hlinkClick r:id="rId3"/>
              </a:rPr>
              <a:t>Hillingdon</a:t>
            </a:r>
            <a:r>
              <a:rPr lang="en-US" dirty="0">
                <a:hlinkClick r:id="rId3"/>
              </a:rPr>
              <a:t> Talks, Moves, Plays: Children’s Integrated Therapy Service (CITS) (cnwl.nhs.uk)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506720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612</Words>
  <Application>Microsoft Office PowerPoint</Application>
  <PresentationFormat>Widescreen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Facet</vt:lpstr>
      <vt:lpstr>Understanding and Using Language .</vt:lpstr>
      <vt:lpstr>Aims of our workshop</vt:lpstr>
      <vt:lpstr>What is communication development?</vt:lpstr>
      <vt:lpstr>How can I support my child if I do not speak very good English?</vt:lpstr>
      <vt:lpstr>Language depends on memory skills.</vt:lpstr>
      <vt:lpstr>Strategies to help with memory difficulties.</vt:lpstr>
      <vt:lpstr>Activities to help with memory difficulties.</vt:lpstr>
      <vt:lpstr>Difficulties understanding language</vt:lpstr>
      <vt:lpstr>Strategies to help the understanding of language.</vt:lpstr>
      <vt:lpstr>Strategies to support poor vocabulary</vt:lpstr>
      <vt:lpstr>How often should I put all these strategies into place?</vt:lpstr>
      <vt:lpstr>Cits information (children's integrated therapy service)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Zones of Regulation</dc:title>
  <dc:creator>Jerushia Connolly</dc:creator>
  <cp:lastModifiedBy>Joanna Crawford</cp:lastModifiedBy>
  <cp:revision>36</cp:revision>
  <dcterms:created xsi:type="dcterms:W3CDTF">2022-01-10T13:22:46Z</dcterms:created>
  <dcterms:modified xsi:type="dcterms:W3CDTF">2024-07-11T10:57:34Z</dcterms:modified>
</cp:coreProperties>
</file>