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9" r:id="rId3"/>
    <p:sldId id="257" r:id="rId4"/>
    <p:sldId id="258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1" d="100"/>
          <a:sy n="91" d="100"/>
        </p:scale>
        <p:origin x="12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700AC-7300-4580-B747-A86CE5C0FCF8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C550A-8858-4A3C-9FA0-5974FE01D3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73062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700AC-7300-4580-B747-A86CE5C0FCF8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C550A-8858-4A3C-9FA0-5974FE01D3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16296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700AC-7300-4580-B747-A86CE5C0FCF8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C550A-8858-4A3C-9FA0-5974FE01D3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86686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700AC-7300-4580-B747-A86CE5C0FCF8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C550A-8858-4A3C-9FA0-5974FE01D3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6819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700AC-7300-4580-B747-A86CE5C0FCF8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C550A-8858-4A3C-9FA0-5974FE01D3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82494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700AC-7300-4580-B747-A86CE5C0FCF8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C550A-8858-4A3C-9FA0-5974FE01D3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56240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700AC-7300-4580-B747-A86CE5C0FCF8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C550A-8858-4A3C-9FA0-5974FE01D3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42218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700AC-7300-4580-B747-A86CE5C0FCF8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C550A-8858-4A3C-9FA0-5974FE01D3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48851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700AC-7300-4580-B747-A86CE5C0FCF8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C550A-8858-4A3C-9FA0-5974FE01D3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3013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700AC-7300-4580-B747-A86CE5C0FCF8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C550A-8858-4A3C-9FA0-5974FE01D3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95200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700AC-7300-4580-B747-A86CE5C0FCF8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C550A-8858-4A3C-9FA0-5974FE01D3DD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7880462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700AC-7300-4580-B747-A86CE5C0FCF8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C550A-8858-4A3C-9FA0-5974FE01D3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9750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700AC-7300-4580-B747-A86CE5C0FCF8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C550A-8858-4A3C-9FA0-5974FE01D3DD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745338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700AC-7300-4580-B747-A86CE5C0FCF8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C550A-8858-4A3C-9FA0-5974FE01D3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043968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700AC-7300-4580-B747-A86CE5C0FCF8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C550A-8858-4A3C-9FA0-5974FE01D3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74987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700AC-7300-4580-B747-A86CE5C0FCF8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C550A-8858-4A3C-9FA0-5974FE01D3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9608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B700AC-7300-4580-B747-A86CE5C0FCF8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CBC550A-8858-4A3C-9FA0-5974FE01D3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7454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63375" y="3645506"/>
            <a:ext cx="8982408" cy="1646302"/>
          </a:xfrm>
        </p:spPr>
        <p:txBody>
          <a:bodyPr/>
          <a:lstStyle/>
          <a:p>
            <a:pPr algn="l"/>
            <a:r>
              <a:rPr lang="en-GB" sz="4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Building and maintaining relationships.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71935" y="745932"/>
            <a:ext cx="7766936" cy="1096899"/>
          </a:xfrm>
        </p:spPr>
        <p:txBody>
          <a:bodyPr>
            <a:noAutofit/>
          </a:bodyPr>
          <a:lstStyle/>
          <a:p>
            <a:r>
              <a:rPr lang="en-GB" sz="4000" b="1" u="sng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Glebe School Parent Workshop Monday 20</a:t>
            </a:r>
            <a:r>
              <a:rPr lang="en-GB" sz="4000" b="1" u="sng" baseline="30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4000" b="1" u="sng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May</a:t>
            </a:r>
          </a:p>
        </p:txBody>
      </p:sp>
    </p:spTree>
    <p:extLst>
      <p:ext uri="{BB962C8B-B14F-4D97-AF65-F5344CB8AC3E}">
        <p14:creationId xmlns:p14="http://schemas.microsoft.com/office/powerpoint/2010/main" val="16601457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What can you do to support your child with building and maintaining relationships?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670341"/>
            <a:ext cx="8596668" cy="4927600"/>
          </a:xfrm>
        </p:spPr>
        <p:txBody>
          <a:bodyPr>
            <a:normAutofit/>
          </a:bodyPr>
          <a:lstStyle/>
          <a:p>
            <a:r>
              <a:rPr lang="en-GB" sz="2000" dirty="0"/>
              <a:t>Children need to be taught and modelled how to develop relationships with others.</a:t>
            </a:r>
          </a:p>
          <a:p>
            <a:pPr>
              <a:buFont typeface="Wingdings" panose="05000000000000000000" pitchFamily="2" charset="2"/>
              <a:buChar char="v"/>
            </a:pPr>
            <a:endParaRPr lang="en-GB" sz="2000" dirty="0"/>
          </a:p>
          <a:p>
            <a:pPr>
              <a:buFont typeface="Wingdings" panose="05000000000000000000" pitchFamily="2" charset="2"/>
              <a:buChar char="v"/>
            </a:pPr>
            <a:r>
              <a:rPr lang="en-GB" sz="2000" dirty="0">
                <a:solidFill>
                  <a:schemeClr val="accent2"/>
                </a:solidFill>
              </a:rPr>
              <a:t>Empathy</a:t>
            </a:r>
            <a:r>
              <a:rPr lang="en-GB" sz="2000" dirty="0"/>
              <a:t> – model kindness and respect towards others and try not to ignore sibling conflict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2000" dirty="0">
                <a:solidFill>
                  <a:schemeClr val="accent2"/>
                </a:solidFill>
              </a:rPr>
              <a:t>Curiosity in others </a:t>
            </a:r>
            <a:r>
              <a:rPr lang="en-GB" sz="2000" dirty="0"/>
              <a:t>– talk about what you have done that day and ask your child what they have done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2000" dirty="0">
                <a:solidFill>
                  <a:schemeClr val="accent2"/>
                </a:solidFill>
              </a:rPr>
              <a:t>Communication skills </a:t>
            </a:r>
            <a:r>
              <a:rPr lang="en-GB" sz="2000" dirty="0"/>
              <a:t>– turn off devices and talk!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2000" dirty="0">
                <a:solidFill>
                  <a:schemeClr val="accent2"/>
                </a:solidFill>
              </a:rPr>
              <a:t>Co-operation – </a:t>
            </a:r>
            <a:r>
              <a:rPr lang="en-GB" sz="2000" dirty="0"/>
              <a:t>play games and do chores together working in teams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2000" dirty="0">
                <a:solidFill>
                  <a:schemeClr val="accent2"/>
                </a:solidFill>
              </a:rPr>
              <a:t>Apologise </a:t>
            </a:r>
            <a:r>
              <a:rPr lang="en-GB" sz="2000" dirty="0"/>
              <a:t>– teach the skill of resolving conflict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2000" dirty="0">
                <a:solidFill>
                  <a:schemeClr val="accent2"/>
                </a:solidFill>
              </a:rPr>
              <a:t>Compromise </a:t>
            </a:r>
            <a:r>
              <a:rPr lang="en-GB" sz="2000" dirty="0"/>
              <a:t>– teach the skill of compromise – parents don’t always need to get their own way!</a:t>
            </a:r>
          </a:p>
        </p:txBody>
      </p:sp>
    </p:spTree>
    <p:extLst>
      <p:ext uri="{BB962C8B-B14F-4D97-AF65-F5344CB8AC3E}">
        <p14:creationId xmlns:p14="http://schemas.microsoft.com/office/powerpoint/2010/main" val="30089683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437779"/>
            <a:ext cx="8596668" cy="2926876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GB" sz="2000" dirty="0"/>
              <a:t>Set up play dates with peers – inside activities and outside activities, keep an eye on them but don’t hover, listen from a distance and intervene as necessary to model resolving conflict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2000" dirty="0"/>
              <a:t>Role play social interactions </a:t>
            </a:r>
            <a:r>
              <a:rPr lang="en-GB" sz="2000" dirty="0" err="1"/>
              <a:t>eg</a:t>
            </a:r>
            <a:r>
              <a:rPr lang="en-GB" sz="2000" dirty="0"/>
              <a:t> buying things in shops, going to doctors to practise having conversations and initiating conversation</a:t>
            </a:r>
          </a:p>
          <a:p>
            <a:endParaRPr lang="en-GB" sz="24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2B7947A-C713-484F-A179-B2F0CEE5C9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7012" y="3769384"/>
            <a:ext cx="2095238" cy="2554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3919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Why are relationships often harder for children with SEND?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9888" y="1930400"/>
            <a:ext cx="8596668" cy="4521565"/>
          </a:xfrm>
        </p:spPr>
        <p:txBody>
          <a:bodyPr>
            <a:normAutofit/>
          </a:bodyPr>
          <a:lstStyle/>
          <a:p>
            <a:r>
              <a:rPr lang="en-GB" sz="2000" dirty="0"/>
              <a:t>They may have slower processing speeds which lead to a delayed response to social situations.</a:t>
            </a:r>
          </a:p>
          <a:p>
            <a:r>
              <a:rPr lang="en-GB" sz="2000" dirty="0"/>
              <a:t>They may have difficulty listening to and following conversations.</a:t>
            </a:r>
          </a:p>
          <a:p>
            <a:r>
              <a:rPr lang="en-GB" sz="2000" dirty="0"/>
              <a:t>They may have challenging behaviour and react to conflict negatively.</a:t>
            </a:r>
          </a:p>
          <a:p>
            <a:r>
              <a:rPr lang="en-GB" sz="2000" dirty="0"/>
              <a:t>If a child has a 1:1 adult support the other pupils may see them as different and avoid friendships</a:t>
            </a:r>
            <a:r>
              <a:rPr lang="en-GB" sz="2400" dirty="0"/>
              <a:t>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91CB795-D388-49C1-BE0F-5190FC5514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96094" y="4085439"/>
            <a:ext cx="2551388" cy="2551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9316302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Orange Red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123</TotalTime>
  <Words>242</Words>
  <Application>Microsoft Office PowerPoint</Application>
  <PresentationFormat>Widescreen</PresentationFormat>
  <Paragraphs>18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Trebuchet MS</vt:lpstr>
      <vt:lpstr>Wingdings</vt:lpstr>
      <vt:lpstr>Wingdings 3</vt:lpstr>
      <vt:lpstr>Facet</vt:lpstr>
      <vt:lpstr>Building and maintaining relationships.</vt:lpstr>
      <vt:lpstr>What can you do to support your child with building and maintaining relationships?</vt:lpstr>
      <vt:lpstr>PowerPoint Presentation</vt:lpstr>
      <vt:lpstr>Why are relationships often harder for children with SEND?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Zones of Regulation</dc:title>
  <dc:creator>Jerushia Connolly</dc:creator>
  <cp:lastModifiedBy>Joanna Crawford</cp:lastModifiedBy>
  <cp:revision>13</cp:revision>
  <dcterms:created xsi:type="dcterms:W3CDTF">2022-01-10T13:22:46Z</dcterms:created>
  <dcterms:modified xsi:type="dcterms:W3CDTF">2024-07-11T11:21:29Z</dcterms:modified>
</cp:coreProperties>
</file>