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4" r:id="rId3"/>
    <p:sldId id="275" r:id="rId4"/>
    <p:sldId id="276" r:id="rId5"/>
    <p:sldId id="277" r:id="rId6"/>
    <p:sldId id="278" r:id="rId7"/>
    <p:sldId id="279" r:id="rId8"/>
    <p:sldId id="259" r:id="rId9"/>
    <p:sldId id="260" r:id="rId10"/>
    <p:sldId id="261" r:id="rId11"/>
    <p:sldId id="262" r:id="rId12"/>
    <p:sldId id="263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377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211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06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757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54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708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05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521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122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550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454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506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5532" b="7899"/>
          <a:stretch/>
        </p:blipFill>
        <p:spPr>
          <a:xfrm>
            <a:off x="262722" y="630621"/>
            <a:ext cx="11571926" cy="664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500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5290" b="12247"/>
          <a:stretch/>
        </p:blipFill>
        <p:spPr>
          <a:xfrm>
            <a:off x="0" y="231228"/>
            <a:ext cx="11816300" cy="6421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556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565" b="11281"/>
          <a:stretch/>
        </p:blipFill>
        <p:spPr>
          <a:xfrm>
            <a:off x="399355" y="914399"/>
            <a:ext cx="12170515" cy="6768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765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412" b="10678"/>
          <a:stretch/>
        </p:blipFill>
        <p:spPr>
          <a:xfrm>
            <a:off x="0" y="279698"/>
            <a:ext cx="11986520" cy="6734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638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73" t="15782" r="2002" b="9062"/>
          <a:stretch/>
        </p:blipFill>
        <p:spPr>
          <a:xfrm>
            <a:off x="957431" y="1000460"/>
            <a:ext cx="10768403" cy="636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32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6667" r="3080" b="10387"/>
          <a:stretch/>
        </p:blipFill>
        <p:spPr>
          <a:xfrm>
            <a:off x="94557" y="725213"/>
            <a:ext cx="11687540" cy="659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72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082" r="2162" b="8382"/>
          <a:stretch/>
        </p:blipFill>
        <p:spPr>
          <a:xfrm>
            <a:off x="210171" y="525516"/>
            <a:ext cx="11277636" cy="6666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606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32" t="15290" r="1992" b="10315"/>
          <a:stretch/>
        </p:blipFill>
        <p:spPr>
          <a:xfrm>
            <a:off x="178677" y="641131"/>
            <a:ext cx="11624440" cy="672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97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69" t="16498" r="1450" b="10556"/>
          <a:stretch/>
        </p:blipFill>
        <p:spPr>
          <a:xfrm>
            <a:off x="84081" y="409903"/>
            <a:ext cx="11477297" cy="6454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827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36" t="16014" r="2536" b="8866"/>
          <a:stretch/>
        </p:blipFill>
        <p:spPr>
          <a:xfrm>
            <a:off x="252248" y="788276"/>
            <a:ext cx="11487807" cy="681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528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18" t="15048" r="2718" b="12247"/>
          <a:stretch/>
        </p:blipFill>
        <p:spPr>
          <a:xfrm>
            <a:off x="252247" y="504497"/>
            <a:ext cx="11603421" cy="669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467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443" t="14565" r="2536" b="11039"/>
          <a:stretch/>
        </p:blipFill>
        <p:spPr>
          <a:xfrm>
            <a:off x="252247" y="966950"/>
            <a:ext cx="11161987" cy="6624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110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356" t="15048" r="1813" b="10556"/>
          <a:stretch/>
        </p:blipFill>
        <p:spPr>
          <a:xfrm>
            <a:off x="220716" y="861848"/>
            <a:ext cx="11498317" cy="669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285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Danique Lubbers</dc:creator>
  <cp:lastModifiedBy>Elizabeth McCafferty</cp:lastModifiedBy>
  <cp:revision>7</cp:revision>
  <dcterms:created xsi:type="dcterms:W3CDTF">2020-07-01T08:11:52Z</dcterms:created>
  <dcterms:modified xsi:type="dcterms:W3CDTF">2020-10-22T14:31:43Z</dcterms:modified>
</cp:coreProperties>
</file>